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3.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4.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comments/modernComment_1EF_D789FCCB.xml" ContentType="application/vnd.ms-powerpoint.comments+xml"/>
  <Override PartName="/ppt/comments/modernComment_203_E431E75B.xml" ContentType="application/vnd.ms-powerpoint.comments+xml"/>
  <Override PartName="/ppt/comments/modernComment_1F2_CA952FAE.xml" ContentType="application/vnd.ms-powerpoint.comments+xml"/>
  <Override PartName="/ppt/comments/modernComment_1F5_4F46C2E5.xml" ContentType="application/vnd.ms-powerpoint.comments+xml"/>
  <Override PartName="/ppt/comments/modernComment_1F6_F9293045.xml" ContentType="application/vnd.ms-powerpoint.comments+xml"/>
  <Override PartName="/ppt/comments/modernComment_1F7_8B32BE1E.xml" ContentType="application/vnd.ms-powerpoint.comments+xml"/>
  <Override PartName="/ppt/comments/modernComment_1FA_F7C9F3E5.xml" ContentType="application/vnd.ms-powerpoint.comments+xml"/>
  <Override PartName="/ppt/comments/modernComment_1FC_88581BA9.xml" ContentType="application/vnd.ms-powerpoint.comments+xml"/>
  <Override PartName="/ppt/comments/modernComment_1FB_D81615C8.xml" ContentType="application/vnd.ms-powerpoint.comments+xml"/>
  <Override PartName="/ppt/comments/modernComment_205_38C36005.xml" ContentType="application/vnd.ms-powerpoint.comments+xml"/>
  <Override PartName="/ppt/comments/modernComment_200_678E8E72.xml" ContentType="application/vnd.ms-powerpoint.comments+xml"/>
  <Override PartName="/ppt/comments/modernComment_1F1_8E9C22C1.xml" ContentType="application/vnd.ms-powerpoint.comment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56" r:id="rId4"/>
    <p:sldMasterId id="2147483677" r:id="rId5"/>
    <p:sldMasterId id="2147483682" r:id="rId6"/>
    <p:sldMasterId id="2147483712" r:id="rId7"/>
    <p:sldMasterId id="2147483736" r:id="rId8"/>
  </p:sldMasterIdLst>
  <p:notesMasterIdLst>
    <p:notesMasterId r:id="rId30"/>
  </p:notesMasterIdLst>
  <p:handoutMasterIdLst>
    <p:handoutMasterId r:id="rId31"/>
  </p:handoutMasterIdLst>
  <p:sldIdLst>
    <p:sldId id="494" r:id="rId9"/>
    <p:sldId id="481" r:id="rId10"/>
    <p:sldId id="495" r:id="rId11"/>
    <p:sldId id="496" r:id="rId12"/>
    <p:sldId id="515" r:id="rId13"/>
    <p:sldId id="498" r:id="rId14"/>
    <p:sldId id="499" r:id="rId15"/>
    <p:sldId id="501" r:id="rId16"/>
    <p:sldId id="500" r:id="rId17"/>
    <p:sldId id="519" r:id="rId18"/>
    <p:sldId id="502" r:id="rId19"/>
    <p:sldId id="503" r:id="rId20"/>
    <p:sldId id="506" r:id="rId21"/>
    <p:sldId id="508" r:id="rId22"/>
    <p:sldId id="507" r:id="rId23"/>
    <p:sldId id="517" r:id="rId24"/>
    <p:sldId id="504" r:id="rId25"/>
    <p:sldId id="518" r:id="rId26"/>
    <p:sldId id="512" r:id="rId27"/>
    <p:sldId id="497" r:id="rId28"/>
    <p:sldId id="493" r:id="rId29"/>
  </p:sldIdLst>
  <p:sldSz cx="12188825" cy="6858000"/>
  <p:notesSz cx="6858000" cy="9144000"/>
  <p:custDataLst>
    <p:tags r:id="rId3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amp; Agenda" id="{94210B62-6D0F-8C44-BDD5-307342BDCAB3}">
          <p14:sldIdLst/>
        </p14:section>
        <p14:section name="Content" id="{27D154A0-6081-1F4F-9ACB-F46D1FBEAD2D}">
          <p14:sldIdLst>
            <p14:sldId id="494"/>
            <p14:sldId id="481"/>
            <p14:sldId id="495"/>
            <p14:sldId id="496"/>
            <p14:sldId id="515"/>
            <p14:sldId id="498"/>
            <p14:sldId id="499"/>
            <p14:sldId id="501"/>
            <p14:sldId id="500"/>
            <p14:sldId id="519"/>
            <p14:sldId id="502"/>
            <p14:sldId id="503"/>
            <p14:sldId id="506"/>
            <p14:sldId id="508"/>
            <p14:sldId id="507"/>
            <p14:sldId id="517"/>
            <p14:sldId id="504"/>
            <p14:sldId id="518"/>
            <p14:sldId id="512"/>
            <p14:sldId id="497"/>
            <p14:sldId id="493"/>
          </p14:sldIdLst>
        </p14:section>
        <p14:section name="Fin" id="{5A0CB857-9FD4-FA4F-AFDC-07BB6CF216EF}">
          <p14:sldIdLst/>
        </p14:section>
      </p14:sectionLst>
    </p:ext>
    <p:ext uri="{EFAFB233-063F-42B5-8137-9DF3F51BA10A}">
      <p15:sldGuideLst xmlns:p15="http://schemas.microsoft.com/office/powerpoint/2012/main">
        <p15:guide id="1" orient="horz" pos="4063">
          <p15:clr>
            <a:srgbClr val="A4A3A4"/>
          </p15:clr>
        </p15:guide>
        <p15:guide id="2" orient="horz" pos="490">
          <p15:clr>
            <a:srgbClr val="A4A3A4"/>
          </p15:clr>
        </p15:guide>
        <p15:guide id="3"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D87BD07-0649-5815-85DC-5F9276C18A19}" name="Alin Grigorescu" initials="AG" userId="S::agrigorescu@adobe.com::90115a45-b15f-47d3-b665-0b3c8a116fba" providerId="AD"/>
  <p188:author id="{6478CE3A-9F54-ABB3-4BCB-68EB32F3785F}" name="Mihai Balan" initials="MB" userId="S::mibalan@adobe.com::4c594eb5-4c04-4560-b9a9-d79e5ddb3628" providerId="AD"/>
  <p188:author id="{12417899-8E13-2007-D397-D57A8CC887E7}" name="Alexandru Oporanu" initials="AO" userId="S::aoporanu@adobe.com::9932f6a1-6a0f-4b42-955a-6091e45d465a" providerId="AD"/>
  <p188:author id="{63D2FDCD-18D2-A844-0DA5-A2A1CAAE3C72}" name="Victor Grigoriu" initials="VG" userId="S::grigoriu@adobe.com::3f83bd31-2a4b-4e41-8d4f-a02158482a57"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B4199"/>
    <a:srgbClr val="F04B39"/>
    <a:srgbClr val="82C662"/>
    <a:srgbClr val="CBAE29"/>
    <a:srgbClr val="616FB4"/>
    <a:srgbClr val="D883FF"/>
    <a:srgbClr val="FF85FF"/>
    <a:srgbClr val="7A81FF"/>
    <a:srgbClr val="00BC47"/>
    <a:srgbClr val="FBB03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DC2B9A1-7488-E0AF-3EEF-F8FBF7E4B888}" v="1" dt="2024-03-15T12:15:33.262"/>
    <p1510:client id="{601E6374-F6BA-C541-A8DE-010FDF8D03DD}" v="329" dt="2024-03-14T15:22:19.93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4063"/>
        <p:guide orient="horz" pos="490"/>
        <p:guide pos="3839"/>
      </p:guideLst>
    </p:cSldViewPr>
  </p:slide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microsoft.com/office/2018/10/relationships/authors" Target="authors.xml"/><Relationship Id="rId21" Type="http://schemas.openxmlformats.org/officeDocument/2006/relationships/slide" Target="slides/slide13.xml"/><Relationship Id="rId34" Type="http://schemas.openxmlformats.org/officeDocument/2006/relationships/viewProps" Target="viewProps.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tags" Target="tags/tag1.xml"/><Relationship Id="rId37"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tableStyles" Target="tableStyles.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notesMaster" Target="notesMasters/notesMaster1.xml"/><Relationship Id="rId35" Type="http://schemas.openxmlformats.org/officeDocument/2006/relationships/theme" Target="theme/theme1.xml"/><Relationship Id="rId8" Type="http://schemas.openxmlformats.org/officeDocument/2006/relationships/slideMaster" Target="slideMasters/slideMaster5.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in Grigorescu" userId="S::agrigorescu@adobe.com::90115a45-b15f-47d3-b665-0b3c8a116fba" providerId="AD" clId="Web-{4DC2B9A1-7488-E0AF-3EEF-F8FBF7E4B888}"/>
    <pc:docChg chg="modSld">
      <pc:chgData name="Alin Grigorescu" userId="S::agrigorescu@adobe.com::90115a45-b15f-47d3-b665-0b3c8a116fba" providerId="AD" clId="Web-{4DC2B9A1-7488-E0AF-3EEF-F8FBF7E4B888}" dt="2024-03-15T12:15:33.262" v="0" actId="1076"/>
      <pc:docMkLst>
        <pc:docMk/>
      </pc:docMkLst>
      <pc:sldChg chg="modSp">
        <pc:chgData name="Alin Grigorescu" userId="S::agrigorescu@adobe.com::90115a45-b15f-47d3-b665-0b3c8a116fba" providerId="AD" clId="Web-{4DC2B9A1-7488-E0AF-3EEF-F8FBF7E4B888}" dt="2024-03-15T12:15:33.262" v="0" actId="1076"/>
        <pc:sldMkLst>
          <pc:docMk/>
          <pc:sldMk cId="3616144587" sldId="495"/>
        </pc:sldMkLst>
        <pc:picChg chg="mod">
          <ac:chgData name="Alin Grigorescu" userId="S::agrigorescu@adobe.com::90115a45-b15f-47d3-b665-0b3c8a116fba" providerId="AD" clId="Web-{4DC2B9A1-7488-E0AF-3EEF-F8FBF7E4B888}" dt="2024-03-15T12:15:33.262" v="0" actId="1076"/>
          <ac:picMkLst>
            <pc:docMk/>
            <pc:sldMk cId="3616144587" sldId="495"/>
            <ac:picMk id="5122" creationId="{56B632B5-DD63-AA39-11CD-29C05E86F95E}"/>
          </ac:picMkLst>
        </pc:picChg>
      </pc:sldChg>
    </pc:docChg>
  </pc:docChgLst>
</pc:chgInfo>
</file>

<file path=ppt/comments/modernComment_1EF_D789FCCB.xml><?xml version="1.0" encoding="utf-8"?>
<p188:cmLst xmlns:a="http://schemas.openxmlformats.org/drawingml/2006/main" xmlns:r="http://schemas.openxmlformats.org/officeDocument/2006/relationships" xmlns:p188="http://schemas.microsoft.com/office/powerpoint/2018/8/main">
  <p188:cm id="{7626D927-3461-4AD6-905E-E06B50A715E1}" authorId="{12417899-8E13-2007-D397-D57A8CC887E7}" created="2024-01-28T15:03:16.429">
    <pc:sldMkLst xmlns:pc="http://schemas.microsoft.com/office/powerpoint/2013/main/command">
      <pc:docMk/>
      <pc:sldMk cId="3616144587" sldId="495"/>
    </pc:sldMkLst>
    <p188:replyLst>
      <p188:reply id="{99747DA7-FB02-48A1-B34E-ADAB3A66427E}" authorId="{6478CE3A-9F54-ABB3-4BCB-68EB32F3785F}" created="2024-01-29T08:25:17.238">
        <p188:txBody>
          <a:bodyPr/>
          <a:lstStyle/>
          <a:p>
            <a:r>
              <a:rPr lang="en-US"/>
              <a:t>Da, acolo e dată mai mult „concluzia” practică a principiului. E bună și explicația metaforei,e bună și concluzia. Your call pe care o ții pe slide 😉</a:t>
            </a:r>
          </a:p>
        </p188:txBody>
      </p188:reply>
    </p188:replyLst>
    <p188:txBody>
      <a:bodyPr/>
      <a:lstStyle/>
      <a:p>
        <a:r>
          <a:rPr lang="ro-RO"/>
          <a:t>Legat de pesticide paradox. Mi se pare ca mentionarea lui e interesanta si ar capta atentia, dar explicatia asta mi se pare mai buna: "The phenomenon that the more you test software, the more immune it becomes to your tests - just as insects eventually build up resistance and the pesticide no longer works. [Beizer]".</a:t>
        </a:r>
      </a:p>
    </p188:txBody>
  </p188:cm>
  <p188:cm id="{D4F29EE7-A36E-45B1-884A-931BEBD15B12}" authorId="{12417899-8E13-2007-D397-D57A8CC887E7}" created="2024-01-28T15:57:20.653">
    <pc:sldMkLst xmlns:pc="http://schemas.microsoft.com/office/powerpoint/2013/main/command">
      <pc:docMk/>
      <pc:sldMk cId="3616144587" sldId="495"/>
    </pc:sldMkLst>
    <p188:replyLst>
      <p188:reply id="{61F505DC-152A-4835-BD8C-824C98C81629}" authorId="{6478CE3A-9F54-ABB3-4BCB-68EB32F3785F}" created="2024-01-29T08:24:06.178">
        <p188:txBody>
          <a:bodyPr/>
          <a:lstStyle/>
          <a:p>
            <a:r>
              <a:rPr lang="en-US"/>
              <a:t>La nivel fundamental sunt separate, chiar dacă există o oarecare cauzalitate acolo. Primul oricum este formulat un pic anapoda. Principiul zice de fapt că testarea nu poate dovedi decât prezența bugurilor, nu absența lor (asta pentru că e imposibil să demonstrezi un negativ – în lumea reală, nu în matematică unde poți face reducere la absurd ☺️ )</a:t>
            </a:r>
          </a:p>
        </p188:txBody>
      </p188:reply>
    </p188:replyLst>
    <p188:txBody>
      <a:bodyPr/>
      <a:lstStyle/>
      <a:p>
        <a:r>
          <a:rPr lang="ro-RO"/>
          <a:t>Nu stiu daca are sens, dar pe primele doua le-as comasa: prima spune ca testingul nu detecteaza decat prezenta defectelor si nu lipsa lor. Motivul pentru care nu detecteaza lipsa lor e faptul ca nu putem testa fiecare caz, adica exact al doilea bullet point.</a:t>
        </a:r>
      </a:p>
    </p188:txBody>
  </p188:cm>
</p188:cmLst>
</file>

<file path=ppt/comments/modernComment_1F1_8E9C22C1.xml><?xml version="1.0" encoding="utf-8"?>
<p188:cmLst xmlns:a="http://schemas.openxmlformats.org/drawingml/2006/main" xmlns:r="http://schemas.openxmlformats.org/officeDocument/2006/relationships" xmlns:p188="http://schemas.microsoft.com/office/powerpoint/2018/8/main">
  <p188:cm id="{DEB79A71-021E-4E93-8D62-BBB3A7DBF31B}" authorId="{63D2FDCD-18D2-A844-0DA5-A2A1CAAE3C72}" created="2024-01-26T11:18:20.809">
    <ac:deMkLst xmlns:ac="http://schemas.microsoft.com/office/drawing/2013/main/command">
      <pc:docMk xmlns:pc="http://schemas.microsoft.com/office/powerpoint/2013/main/command"/>
      <pc:sldMk xmlns:pc="http://schemas.microsoft.com/office/powerpoint/2013/main/command" cId="2392597185" sldId="497"/>
      <ac:spMk id="3" creationId="{7C07BE63-F1A3-47EA-A6E9-75FAC69F5309}"/>
    </ac:deMkLst>
    <p188:txBody>
      <a:bodyPr/>
      <a:lstStyle/>
      <a:p>
        <a:r>
          <a:rPr lang="en-US"/>
          <a:t>the geeks for geeks link is not specifically about testing. </a:t>
        </a:r>
      </a:p>
    </p188:txBody>
    <p188:extLst>
      <p:ext xmlns:p="http://schemas.openxmlformats.org/presentationml/2006/main" uri="{57CB4572-C831-44C2-8A1C-0ADB6CCDFE69}">
        <p223:reactions xmlns:p223="http://schemas.microsoft.com/office/powerpoint/2022/03/main">
          <p223:rxn type="👍">
            <p223:instance time="2024-01-28T16:31:22.990" authorId="{12417899-8E13-2007-D397-D57A8CC887E7}"/>
          </p223:rxn>
        </p223:reactions>
      </p:ext>
    </p188:extLst>
  </p188:cm>
</p188:cmLst>
</file>

<file path=ppt/comments/modernComment_1F2_CA952FAE.xml><?xml version="1.0" encoding="utf-8"?>
<p188:cmLst xmlns:a="http://schemas.openxmlformats.org/drawingml/2006/main" xmlns:r="http://schemas.openxmlformats.org/officeDocument/2006/relationships" xmlns:p188="http://schemas.microsoft.com/office/powerpoint/2018/8/main">
  <p188:cm id="{6DFF91BD-0C55-4A87-AD7D-962919791DA0}" authorId="{12417899-8E13-2007-D397-D57A8CC887E7}" created="2024-01-28T16:43:27.390">
    <pc:sldMkLst xmlns:pc="http://schemas.microsoft.com/office/powerpoint/2013/main/command">
      <pc:docMk/>
      <pc:sldMk cId="3398774702" sldId="498"/>
    </pc:sldMkLst>
    <p188:replyLst>
      <p188:reply id="{DC2F070C-9E83-46D6-9C29-A94A550F92D5}" authorId="{6478CE3A-9F54-ABB3-4BCB-68EB32F3785F}" created="2024-01-29T08:26:59.129">
        <p188:txBody>
          <a:bodyPr/>
          <a:lstStyle/>
          <a:p>
            <a:r>
              <a:rPr lang="en-US"/>
              <a:t>Ori asta, ori o simplifici și o pui în locul citatului albastru. Și nu cred că e o problemă că face referire la tipuri de testare încă nediscutate 🤔</a:t>
            </a:r>
          </a:p>
        </p188:txBody>
      </p188:reply>
    </p188:replyLst>
    <p188:txBody>
      <a:bodyPr/>
      <a:lstStyle/>
      <a:p>
        <a:r>
          <a:rPr lang="ro-RO"/>
          <a:t>Imaginea parca e cam mica si neclara - plus ca cred ca ar trebui sa fie mai tarziu imaginea, dupa ce s-a prezentat in parte despre ce inseamna fiecare tip de test.</a:t>
        </a:r>
      </a:p>
    </p188:txBody>
  </p188:cm>
</p188:cmLst>
</file>

<file path=ppt/comments/modernComment_1F5_4F46C2E5.xml><?xml version="1.0" encoding="utf-8"?>
<p188:cmLst xmlns:a="http://schemas.openxmlformats.org/drawingml/2006/main" xmlns:r="http://schemas.openxmlformats.org/officeDocument/2006/relationships" xmlns:p188="http://schemas.microsoft.com/office/powerpoint/2018/8/main">
  <p188:cm id="{AC460F08-D1C3-44BF-A926-0B8A8F68D529}" authorId="{63D2FDCD-18D2-A844-0DA5-A2A1CAAE3C72}" created="2024-01-26T10:44:54.948">
    <ac:deMkLst xmlns:ac="http://schemas.microsoft.com/office/drawing/2013/main/command">
      <pc:docMk xmlns:pc="http://schemas.microsoft.com/office/powerpoint/2013/main/command"/>
      <pc:sldMk xmlns:pc="http://schemas.microsoft.com/office/powerpoint/2013/main/command" cId="1330037477" sldId="501"/>
      <ac:graphicFrameMk id="111" creationId="{2A6B4985-7259-43FB-92E3-DC3C039C5144}"/>
    </ac:deMkLst>
    <p188:replyLst>
      <p188:reply id="{DD2C4B4C-6481-428B-B1EA-63A6C06A8F59}" authorId="{6478CE3A-9F54-ABB3-4BCB-68EB32F3785F}" created="2024-01-29T08:27:36.540">
        <p188:txBody>
          <a:bodyPr/>
          <a:lstStyle/>
          <a:p>
            <a:r>
              <a:rPr lang="en-US"/>
              <a:t>Da, mai ales că depinde de context și de timeframe ☺️ </a:t>
            </a:r>
          </a:p>
        </p188:txBody>
      </p188:reply>
    </p188:replyLst>
    <p188:txBody>
      <a:bodyPr/>
      <a:lstStyle/>
      <a:p>
        <a:r>
          <a:rPr lang="en-US"/>
          <a:t>I'm not sure how much value the "time consuming" lines add. Maybe we can remove them [@Alin Grigorescu] ?</a:t>
        </a:r>
      </a:p>
    </p188:txBody>
    <p188:extLst>
      <p:ext xmlns:p="http://schemas.openxmlformats.org/presentationml/2006/main" uri="{57CB4572-C831-44C2-8A1C-0ADB6CCDFE69}">
        <p223:reactions xmlns:p223="http://schemas.microsoft.com/office/powerpoint/2022/03/main">
          <p223:rxn type="👍">
            <p223:instance time="2024-01-29T08:27:21.590" authorId="{6478CE3A-9F54-ABB3-4BCB-68EB32F3785F}"/>
          </p223:rxn>
        </p223:reactions>
      </p:ext>
    </p188:extLst>
  </p188:cm>
  <p188:cm id="{4E8591E1-11E4-47F1-845A-A6E84B814ED1}" authorId="{6478CE3A-9F54-ABB3-4BCB-68EB32F3785F}" created="2024-01-29T08:01:43.194">
    <ac:txMkLst xmlns:ac="http://schemas.microsoft.com/office/drawing/2013/main/command">
      <pc:docMk xmlns:pc="http://schemas.microsoft.com/office/powerpoint/2013/main/command"/>
      <pc:sldMk xmlns:pc="http://schemas.microsoft.com/office/powerpoint/2013/main/command" cId="1330037477" sldId="501"/>
      <ac:graphicFrameMk id="111" creationId="{2A6B4985-7259-43FB-92E3-DC3C039C5144}"/>
      <dc:dgmMk xmlns:dc="http://schemas.microsoft.com/office/drawing/2013/diagram/command"/>
      <dc:nodeMk xmlns:dc="http://schemas.microsoft.com/office/drawing/2013/diagram/command" id="{4ABBA284-4DAF-4925-A44B-95E7D3B55477}"/>
      <ac:txMk cp="10" len="14">
        <ac:context len="40" hash="1826885588"/>
      </ac:txMk>
    </ac:txMkLst>
    <p188:pos x="0" y="0"/>
    <p188:txBody>
      <a:bodyPr/>
      <a:lstStyle/>
      <a:p>
        <a:r>
          <a:rPr lang="en-US"/>
          <a:t>Logical testing maybe?</a:t>
        </a:r>
      </a:p>
    </p188:txBody>
  </p188:cm>
</p188:cmLst>
</file>

<file path=ppt/comments/modernComment_1F6_F9293045.xml><?xml version="1.0" encoding="utf-8"?>
<p188:cmLst xmlns:a="http://schemas.openxmlformats.org/drawingml/2006/main" xmlns:r="http://schemas.openxmlformats.org/officeDocument/2006/relationships" xmlns:p188="http://schemas.microsoft.com/office/powerpoint/2018/8/main">
  <p188:cm id="{0B17F60D-2962-40E7-9844-461871F164B5}" authorId="{12417899-8E13-2007-D397-D57A8CC887E7}" created="2024-01-28T16:47:28.617">
    <pc:sldMkLst xmlns:pc="http://schemas.microsoft.com/office/powerpoint/2013/main/command">
      <pc:docMk/>
      <pc:sldMk cId="4180226117" sldId="502"/>
    </pc:sldMkLst>
    <p188:txBody>
      <a:bodyPr/>
      <a:lstStyle/>
      <a:p>
        <a:r>
          <a:rPr lang="ro-RO"/>
          <a:t>too much text</a:t>
        </a:r>
      </a:p>
    </p188:txBody>
  </p188:cm>
</p188:cmLst>
</file>

<file path=ppt/comments/modernComment_1F7_8B32BE1E.xml><?xml version="1.0" encoding="utf-8"?>
<p188:cmLst xmlns:a="http://schemas.openxmlformats.org/drawingml/2006/main" xmlns:r="http://schemas.openxmlformats.org/officeDocument/2006/relationships" xmlns:p188="http://schemas.microsoft.com/office/powerpoint/2018/8/main">
  <p188:cm id="{E5B08582-F7C5-4AE4-9D5A-5A341D5B2D40}" authorId="{63D2FDCD-18D2-A844-0DA5-A2A1CAAE3C72}" created="2024-01-26T10:51:38.286">
    <ac:deMkLst xmlns:ac="http://schemas.microsoft.com/office/drawing/2013/main/command">
      <pc:docMk xmlns:pc="http://schemas.microsoft.com/office/powerpoint/2013/main/command"/>
      <pc:sldMk xmlns:pc="http://schemas.microsoft.com/office/powerpoint/2013/main/command" cId="2335358494" sldId="503"/>
      <ac:spMk id="3" creationId="{DB63B413-9140-4CE8-BFA5-35E642469126}"/>
    </ac:deMkLst>
    <p188:replyLst>
      <p188:reply id="{3119E93A-8DF0-4035-A0E1-BD0A2284E6E2}" authorId="{6478CE3A-9F54-ABB3-4BCB-68EB32F3785F}" created="2024-01-29T08:53:35.407">
        <p188:txBody>
          <a:bodyPr/>
          <a:lstStyle/>
          <a:p>
            <a:r>
              <a:rPr lang="en-US"/>
              <a:t>Also, not really sure what that even means...</a:t>
            </a:r>
          </a:p>
        </p188:txBody>
      </p188:reply>
      <p188:reply id="{C0D3D295-D9F4-44C1-BDC4-373E07B58FBF}" authorId="{63D2FDCD-18D2-A844-0DA5-A2A1CAAE3C72}" created="2024-01-29T09:03:56.859">
        <p188:txBody>
          <a:bodyPr/>
          <a:lstStyle/>
          <a:p>
            <a:r>
              <a:rPr lang="en-US"/>
              <a:t>I can imagine loading the code in some kind of repl / notebook / worksheet and calling methods with various parameters.</a:t>
            </a:r>
          </a:p>
        </p188:txBody>
      </p188:reply>
    </p188:replyLst>
    <p188:txBody>
      <a:bodyPr/>
      <a:lstStyle/>
      <a:p>
        <a:r>
          <a:rPr lang="en-US"/>
          <a:t>Maybe we don't want to mention manual unit tests in the year of our Lord 2024? if you go to the trouble of doing it, you might as well automate it.</a:t>
        </a:r>
      </a:p>
    </p188:txBody>
    <p188:extLst>
      <p:ext xmlns:p="http://schemas.openxmlformats.org/presentationml/2006/main" uri="{57CB4572-C831-44C2-8A1C-0ADB6CCDFE69}">
        <p223:reactions xmlns:p223="http://schemas.microsoft.com/office/powerpoint/2022/03/main">
          <p223:rxn type="👍">
            <p223:instance time="2024-01-29T08:53:17.459" authorId="{6478CE3A-9F54-ABB3-4BCB-68EB32F3785F}"/>
          </p223:rxn>
        </p223:reactions>
      </p:ext>
    </p188:extLst>
  </p188:cm>
  <p188:cm id="{69892466-DB20-4C5D-9B5A-FC0B800ACBB6}" authorId="{6478CE3A-9F54-ABB3-4BCB-68EB32F3785F}" created="2024-01-29T08:54:16.672">
    <ac:txMkLst xmlns:ac="http://schemas.microsoft.com/office/drawing/2013/main/command">
      <pc:docMk xmlns:pc="http://schemas.microsoft.com/office/powerpoint/2013/main/command"/>
      <pc:sldMk xmlns:pc="http://schemas.microsoft.com/office/powerpoint/2013/main/command" cId="2335358494" sldId="503"/>
      <ac:spMk id="3" creationId="{DB63B413-9140-4CE8-BFA5-35E642469126}"/>
      <ac:txMk cp="242" len="59">
        <ac:context len="448" hash="1979977133"/>
      </ac:txMk>
    </ac:txMkLst>
    <p188:pos x="6575050" y="2492829"/>
    <p188:txBody>
      <a:bodyPr/>
      <a:lstStyle/>
      <a:p>
        <a:r>
          <a:rPr lang="en-US"/>
          <a:t>Rather a mention that most langauges have at least a framework for unit testing</a:t>
        </a:r>
      </a:p>
    </p188:txBody>
  </p188:cm>
</p188:cmLst>
</file>

<file path=ppt/comments/modernComment_1FA_F7C9F3E5.xml><?xml version="1.0" encoding="utf-8"?>
<p188:cmLst xmlns:a="http://schemas.openxmlformats.org/drawingml/2006/main" xmlns:r="http://schemas.openxmlformats.org/officeDocument/2006/relationships" xmlns:p188="http://schemas.microsoft.com/office/powerpoint/2018/8/main">
  <p188:cm id="{340A2B1B-FFB8-4838-811F-6D4D564E399A}" authorId="{63D2FDCD-18D2-A844-0DA5-A2A1CAAE3C72}" created="2024-01-26T11:10:18.532">
    <pc:sldMkLst xmlns:pc="http://schemas.microsoft.com/office/powerpoint/2013/main/command">
      <pc:docMk/>
      <pc:sldMk cId="4157207525" sldId="506"/>
    </pc:sldMkLst>
    <p188:txBody>
      <a:bodyPr/>
      <a:lstStyle/>
      <a:p>
        <a:r>
          <a:rPr lang="en-US"/>
          <a:t>The term "package" is Java specific. I guess it's fine to leave on the slide if we mention that in other languages it's called differently. Plus, the whole "package naming convention" is Java specific, in .NET for example it's fine to have tests in a different namespace (there is no main / test separation).</a:t>
        </a:r>
      </a:p>
    </p188:txBody>
    <p188:extLst>
      <p:ext xmlns:p="http://schemas.openxmlformats.org/presentationml/2006/main" uri="{57CB4572-C831-44C2-8A1C-0ADB6CCDFE69}">
        <p223:reactions xmlns:p223="http://schemas.microsoft.com/office/powerpoint/2022/03/main">
          <p223:rxn type="👍">
            <p223:instance time="2024-01-29T09:59:30.526" authorId="{6478CE3A-9F54-ABB3-4BCB-68EB32F3785F}"/>
          </p223:rxn>
        </p223:reactions>
      </p:ext>
    </p188:extLst>
  </p188:cm>
</p188:cmLst>
</file>

<file path=ppt/comments/modernComment_1FB_D81615C8.xml><?xml version="1.0" encoding="utf-8"?>
<p188:cmLst xmlns:a="http://schemas.openxmlformats.org/drawingml/2006/main" xmlns:r="http://schemas.openxmlformats.org/officeDocument/2006/relationships" xmlns:p188="http://schemas.microsoft.com/office/powerpoint/2018/8/main">
  <p188:cm id="{96AF9EE7-3CF2-462A-AC8C-1BE9639591F7}" authorId="{6478CE3A-9F54-ABB3-4BCB-68EB32F3785F}" created="2024-01-29T08:55:07.252">
    <ac:txMkLst xmlns:ac="http://schemas.microsoft.com/office/drawing/2013/main/command">
      <pc:docMk xmlns:pc="http://schemas.microsoft.com/office/powerpoint/2013/main/command"/>
      <pc:sldMk xmlns:pc="http://schemas.microsoft.com/office/powerpoint/2013/main/command" cId="3625326024" sldId="507"/>
      <ac:spMk id="2" creationId="{BF93E1FB-D2CF-444A-8AE6-AA1EC7A3FA54}"/>
      <ac:txMk cp="0" len="16">
        <ac:context len="17" hash="652174063"/>
      </ac:txMk>
    </ac:txMkLst>
    <p188:pos x="2329622" y="283936"/>
    <p188:replyLst>
      <p188:reply id="{EA43C7E6-0F6E-49B8-B5F6-359032C8F300}" authorId="{63D2FDCD-18D2-A844-0DA5-A2A1CAAE3C72}" created="2024-01-29T09:44:41.720">
        <p188:txBody>
          <a:bodyPr/>
          <a:lstStyle/>
          <a:p>
            <a:r>
              <a:rPr lang="en-US"/>
              <a:t>I want to write a unit test, what values should I use?
Mie mi se pare destul de clară legătura, tu cum o vezi?</a:t>
            </a:r>
          </a:p>
        </p188:txBody>
      </p188:reply>
      <p188:reply id="{BAAA47E1-EF26-44E8-B3CD-8B7927F609AC}" authorId="{6478CE3A-9F54-ABB3-4BCB-68EB32F3785F}" created="2024-01-29T10:02:06.743">
        <p188:txBody>
          <a:bodyPr/>
          <a:lstStyle/>
          <a:p>
            <a:r>
              <a:rPr lang="en-US"/>
              <a:t>Să zicem. Ce nu-mi place mie este că mi se pare că rupe un pic flow-ul prezentării, mai ales că tipul ăsta de testare îl poți folosi și în restul de teste
Deja le dăm multe concepte și dacă branch-uim firul logic prea tare e posibil să-I pierdem pe drum repede</a:t>
            </a:r>
          </a:p>
        </p188:txBody>
      </p188:reply>
    </p188:replyLst>
    <p188:txBody>
      <a:bodyPr/>
      <a:lstStyle/>
      <a:p>
        <a:r>
          <a:rPr lang="en-US"/>
          <a:t>How did we get to boundary testing from unit testing?</a:t>
        </a:r>
      </a:p>
    </p188:txBody>
  </p188:cm>
</p188:cmLst>
</file>

<file path=ppt/comments/modernComment_1FC_88581BA9.xml><?xml version="1.0" encoding="utf-8"?>
<p188:cmLst xmlns:a="http://schemas.openxmlformats.org/drawingml/2006/main" xmlns:r="http://schemas.openxmlformats.org/officeDocument/2006/relationships" xmlns:p188="http://schemas.microsoft.com/office/powerpoint/2018/8/main">
  <p188:cm id="{D6A92937-9183-4D65-A557-95C6FFD95DE7}" authorId="{63D2FDCD-18D2-A844-0DA5-A2A1CAAE3C72}" created="2024-02-23T11:09:41.246">
    <pc:sldMkLst xmlns:pc="http://schemas.microsoft.com/office/powerpoint/2013/main/command">
      <pc:docMk/>
      <pc:sldMk cId="2287475625" sldId="508"/>
    </pc:sldMkLst>
    <p188:txBody>
      <a:bodyPr/>
      <a:lstStyle/>
      <a:p>
        <a:r>
          <a:rPr lang="en-US"/>
          <a:t>Dacă tot vorbim de unit tests, am vrea să vorbim și de TDD aici? Înainte era un slide în partea a doua, dar parcă se potrivește mai bine aici.</a:t>
        </a:r>
      </a:p>
    </p188:txBody>
  </p188:cm>
</p188:cmLst>
</file>

<file path=ppt/comments/modernComment_200_678E8E72.xml><?xml version="1.0" encoding="utf-8"?>
<p188:cmLst xmlns:a="http://schemas.openxmlformats.org/drawingml/2006/main" xmlns:r="http://schemas.openxmlformats.org/officeDocument/2006/relationships" xmlns:p188="http://schemas.microsoft.com/office/powerpoint/2018/8/main">
  <p188:cm id="{F57DFA7B-15F8-4E48-A5D7-39E99D648ACC}" authorId="{63D2FDCD-18D2-A844-0DA5-A2A1CAAE3C72}" created="2024-02-23T11:08:26.416">
    <pc:sldMkLst xmlns:pc="http://schemas.microsoft.com/office/powerpoint/2013/main/command">
      <pc:docMk/>
      <pc:sldMk cId="1737395826" sldId="512"/>
    </pc:sldMkLst>
    <p188:txBody>
      <a:bodyPr/>
      <a:lstStyle/>
      <a:p>
        <a:r>
          <a:rPr lang="en-US"/>
          <a:t>Oare să punem asta aici sau în partea a doua?</a:t>
        </a:r>
      </a:p>
    </p188:txBody>
  </p188:cm>
</p188:cmLst>
</file>

<file path=ppt/comments/modernComment_203_E431E75B.xml><?xml version="1.0" encoding="utf-8"?>
<p188:cmLst xmlns:a="http://schemas.openxmlformats.org/drawingml/2006/main" xmlns:r="http://schemas.openxmlformats.org/officeDocument/2006/relationships" xmlns:p188="http://schemas.microsoft.com/office/powerpoint/2018/8/main">
  <p188:cm id="{755DF153-4645-4AC4-A64F-C7EE270BEB78}" authorId="{63D2FDCD-18D2-A844-0DA5-A2A1CAAE3C72}" created="2024-02-23T09:47:53.991">
    <ac:deMkLst xmlns:ac="http://schemas.microsoft.com/office/drawing/2013/main/command">
      <pc:docMk xmlns:pc="http://schemas.microsoft.com/office/powerpoint/2013/main/command"/>
      <pc:sldMk xmlns:pc="http://schemas.microsoft.com/office/powerpoint/2013/main/command" cId="3828475739" sldId="515"/>
      <ac:picMk id="1034" creationId="{C52A8F71-DE16-0134-23C8-8F9180DF38B2}"/>
    </ac:deMkLst>
    <p188:txBody>
      <a:bodyPr/>
      <a:lstStyle/>
      <a:p>
        <a:r>
          <a:rPr lang="en-US"/>
          <a:t>typo: Analsis</a:t>
        </a:r>
      </a:p>
    </p188:txBody>
  </p188:cm>
</p188:cmLst>
</file>

<file path=ppt/comments/modernComment_205_38C36005.xml><?xml version="1.0" encoding="utf-8"?>
<p188:cmLst xmlns:a="http://schemas.openxmlformats.org/drawingml/2006/main" xmlns:r="http://schemas.openxmlformats.org/officeDocument/2006/relationships" xmlns:p188="http://schemas.microsoft.com/office/powerpoint/2018/8/main">
  <p188:cm id="{2A7CDE4C-E71D-0949-9320-0F9978041757}" authorId="{6478CE3A-9F54-ABB3-4BCB-68EB32F3785F}" created="2024-01-29T08:55:07.252">
    <ac:txMkLst xmlns:ac="http://schemas.microsoft.com/office/drawing/2013/main/command">
      <pc:docMk xmlns:pc="http://schemas.microsoft.com/office/powerpoint/2013/main/command"/>
      <pc:sldMk xmlns:pc="http://schemas.microsoft.com/office/powerpoint/2013/main/command" cId="952328197" sldId="517"/>
      <ac:spMk id="2" creationId="{2C962083-0EBB-45D4-1A8E-BF2161B2AAF4}"/>
      <ac:txMk cp="0" len="16">
        <ac:context len="27" hash="3914841736"/>
      </ac:txMk>
    </ac:txMkLst>
    <p188:pos x="2329622" y="283936"/>
    <p188:replyLst>
      <p188:reply id="{EA43C7E6-0F6E-49B8-B5F6-359032C8F300}" authorId="{63D2FDCD-18D2-A844-0DA5-A2A1CAAE3C72}" created="2024-01-29T09:44:41.720">
        <p188:txBody>
          <a:bodyPr/>
          <a:lstStyle/>
          <a:p>
            <a:r>
              <a:rPr lang="en-US"/>
              <a:t>I want to write a unit test, what values should I use?
Mie mi se pare destul de clară legătura, tu cum o vezi?</a:t>
            </a:r>
          </a:p>
        </p188:txBody>
      </p188:reply>
      <p188:reply id="{BAAA47E1-EF26-44E8-B3CD-8B7927F609AC}" authorId="{6478CE3A-9F54-ABB3-4BCB-68EB32F3785F}" created="2024-01-29T10:02:06.743">
        <p188:txBody>
          <a:bodyPr/>
          <a:lstStyle/>
          <a:p>
            <a:r>
              <a:rPr lang="en-US"/>
              <a:t>Să zicem. Ce nu-mi place mie este că mi se pare că rupe un pic flow-ul prezentării, mai ales că tipul ăsta de testare îl poți folosi și în restul de teste
Deja le dăm multe concepte și dacă branch-uim firul logic prea tare e posibil să-I pierdem pe drum repede</a:t>
            </a:r>
          </a:p>
        </p188:txBody>
      </p188:reply>
    </p188:replyLst>
    <p188:txBody>
      <a:bodyPr/>
      <a:lstStyle/>
      <a:p>
        <a:r>
          <a:rPr lang="en-US"/>
          <a:t>How did we get to boundary testing from unit testing?</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D2EE567-80D6-42C6-844A-F0F6714FC972}" type="datetimeFigureOut">
              <a:rPr lang="en-US" smtClean="0"/>
              <a:pPr/>
              <a:t>3/15/2024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33C794B-268C-4A67-8C2B-68C4E4A2A782}" type="slidenum">
              <a:rPr lang="en-US" smtClean="0"/>
              <a:pPr/>
              <a:t>‹#›</a:t>
            </a:fld>
            <a:endParaRPr lang="en-US"/>
          </a:p>
        </p:txBody>
      </p:sp>
    </p:spTree>
    <p:extLst>
      <p:ext uri="{BB962C8B-B14F-4D97-AF65-F5344CB8AC3E}">
        <p14:creationId xmlns:p14="http://schemas.microsoft.com/office/powerpoint/2010/main" val="1512099032"/>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8.jpeg>
</file>

<file path=ppt/media/image19.pn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png>
</file>

<file path=ppt/media/image36.png>
</file>

<file path=ppt/media/image37.png>
</file>

<file path=ppt/media/image38.png>
</file>

<file path=ppt/media/image39.png>
</file>

<file path=ppt/media/image4.jpeg>
</file>

<file path=ppt/media/image40.svg>
</file>

<file path=ppt/media/image41.png>
</file>

<file path=ppt/media/image42.png>
</file>

<file path=ppt/media/image43.png>
</file>

<file path=ppt/media/image44.png>
</file>

<file path=ppt/media/image45.png>
</file>

<file path=ppt/media/image46.svg>
</file>

<file path=ppt/media/image47.png>
</file>

<file path=ppt/media/image48.sv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svg>
</file>

<file path=ppt/media/image6.jpeg>
</file>

<file path=ppt/media/image60.png>
</file>

<file path=ppt/media/image61.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2A3B128-E09D-491C-B840-DB8C264A8EFA}" type="datetimeFigureOut">
              <a:rPr lang="en-US" smtClean="0"/>
              <a:pPr/>
              <a:t>3/15/2024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F2277D-4E65-471B-8FDC-312617F5EA89}" type="slidenum">
              <a:rPr lang="en-US" smtClean="0"/>
              <a:pPr/>
              <a:t>‹#›</a:t>
            </a:fld>
            <a:endParaRPr lang="en-US"/>
          </a:p>
        </p:txBody>
      </p:sp>
    </p:spTree>
    <p:extLst>
      <p:ext uri="{BB962C8B-B14F-4D97-AF65-F5344CB8AC3E}">
        <p14:creationId xmlns:p14="http://schemas.microsoft.com/office/powerpoint/2010/main" val="11822364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1.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2.jpe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3.jpe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4.jpe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5.jpe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7.jpe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8.jpe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9.jpe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9.jpe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0.jpeg"/><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1.jpe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2.jpe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3.jpe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4.jpe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5.jpe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7.jpeg"/><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8.jpe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9.jpeg"/><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9.jpeg"/><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jpeg"/><Relationship Id="rId1" Type="http://schemas.openxmlformats.org/officeDocument/2006/relationships/slideMaster" Target="../slideMasters/slideMaster4.xml"/><Relationship Id="rId5" Type="http://schemas.openxmlformats.org/officeDocument/2006/relationships/image" Target="../media/image37.png"/><Relationship Id="rId4" Type="http://schemas.openxmlformats.org/officeDocument/2006/relationships/image" Target="../media/image36.png"/></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46.svg"/><Relationship Id="rId2" Type="http://schemas.openxmlformats.org/officeDocument/2006/relationships/image" Target="../media/image45.png"/><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48.svg"/><Relationship Id="rId2" Type="http://schemas.openxmlformats.org/officeDocument/2006/relationships/image" Target="../media/image47.png"/><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50.png"/><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jpeg"/><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893"/>
            <a:ext cx="12190412" cy="6857107"/>
          </a:xfrm>
          <a:prstGeom prst="rect">
            <a:avLst/>
          </a:prstGeom>
        </p:spPr>
      </p:pic>
      <p:sp>
        <p:nvSpPr>
          <p:cNvPr id="14" name="Rectangle 13"/>
          <p:cNvSpPr/>
          <p:nvPr userDrawn="1"/>
        </p:nvSpPr>
        <p:spPr>
          <a:xfrm>
            <a:off x="3" y="1303020"/>
            <a:ext cx="12188825" cy="116586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44EF78C-0077-4668-88B9-243DFB96141B}" type="datetime1">
              <a:rPr lang="en-US" smtClean="0"/>
              <a:pPr/>
              <a:t>3/15/2024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lgn="ctr">
              <a:defRPr/>
            </a:lvl1pPr>
          </a:lstStyle>
          <a:p>
            <a:fld id="{90156F56-D5AE-4C6F-B826-C69D1BC521BB}" type="slidenum">
              <a:rPr lang="en-US" smtClean="0"/>
              <a:pPr/>
              <a:t>‹#›</a:t>
            </a:fld>
            <a:endParaRPr lang="en-US"/>
          </a:p>
        </p:txBody>
      </p:sp>
      <p:sp>
        <p:nvSpPr>
          <p:cNvPr id="15" name="Rectangle 21"/>
          <p:cNvSpPr>
            <a:spLocks noChangeArrowheads="1"/>
          </p:cNvSpPr>
          <p:nvPr userDrawn="1"/>
        </p:nvSpPr>
        <p:spPr bwMode="auto">
          <a:xfrm>
            <a:off x="304723" y="6487239"/>
            <a:ext cx="5181679" cy="107722"/>
          </a:xfrm>
          <a:prstGeom prst="rect">
            <a:avLst/>
          </a:prstGeom>
          <a:noFill/>
          <a:ln w="9525">
            <a:noFill/>
            <a:miter lim="800000"/>
            <a:headEnd/>
            <a:tailEnd/>
          </a:ln>
        </p:spPr>
        <p:txBody>
          <a:bodyPr wrap="square" lIns="0" tIns="0" rIns="0" bIns="0" anchor="b">
            <a:spAutoFit/>
          </a:bodyPr>
          <a:lstStyle/>
          <a:p>
            <a:r>
              <a:rPr lang="en-US" sz="700">
                <a:solidFill>
                  <a:srgbClr val="FFFFFF"/>
                </a:solidFill>
                <a:latin typeface="Adobe Clean" pitchFamily="-111" charset="0"/>
              </a:rPr>
              <a:t>© 2022 Adobe Systems Incorporated.  All Rights Reserved.  Adobe Confidential.</a:t>
            </a:r>
          </a:p>
        </p:txBody>
      </p: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41182" y="-2383"/>
            <a:ext cx="417909" cy="685799"/>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Title Slide - GSP">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 y="892"/>
            <a:ext cx="12188947" cy="6856282"/>
          </a:xfrm>
          <a:prstGeom prst="rect">
            <a:avLst/>
          </a:prstGeom>
        </p:spPr>
      </p:pic>
      <p:sp>
        <p:nvSpPr>
          <p:cNvPr id="14" name="Rectangle 13"/>
          <p:cNvSpPr/>
          <p:nvPr userDrawn="1"/>
        </p:nvSpPr>
        <p:spPr>
          <a:xfrm>
            <a:off x="3" y="1303020"/>
            <a:ext cx="12188825" cy="116586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lumMod val="65000"/>
                    <a:lumOff val="3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44EF78C-0077-4668-88B9-243DFB96141B}" type="datetime1">
              <a:rPr lang="en-US" smtClean="0"/>
              <a:pPr/>
              <a:t>3/15/2024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lgn="ctr">
              <a:defRPr/>
            </a:lvl1pPr>
          </a:lstStyle>
          <a:p>
            <a:fld id="{90156F56-D5AE-4C6F-B826-C69D1BC521BB}" type="slidenum">
              <a:rPr lang="en-US" smtClean="0"/>
              <a:pPr/>
              <a:t>‹#›</a:t>
            </a:fld>
            <a:endParaRPr lang="en-US"/>
          </a:p>
        </p:txBody>
      </p:sp>
      <p:sp>
        <p:nvSpPr>
          <p:cNvPr id="15" name="Rectangle 21"/>
          <p:cNvSpPr>
            <a:spLocks noChangeArrowheads="1"/>
          </p:cNvSpPr>
          <p:nvPr userDrawn="1"/>
        </p:nvSpPr>
        <p:spPr bwMode="auto">
          <a:xfrm>
            <a:off x="304723" y="6487239"/>
            <a:ext cx="5181679" cy="107722"/>
          </a:xfrm>
          <a:prstGeom prst="rect">
            <a:avLst/>
          </a:prstGeom>
          <a:noFill/>
          <a:ln w="9525">
            <a:noFill/>
            <a:miter lim="800000"/>
            <a:headEnd/>
            <a:tailEnd/>
          </a:ln>
        </p:spPr>
        <p:txBody>
          <a:bodyPr wrap="square" lIns="0" tIns="0" rIns="0" bIns="0" anchor="b">
            <a:spAutoFit/>
          </a:bodyPr>
          <a:lstStyle/>
          <a:p>
            <a:r>
              <a:rPr lang="en-US" sz="700">
                <a:solidFill>
                  <a:srgbClr val="FFFFFF"/>
                </a:solidFill>
                <a:latin typeface="Adobe Clean" pitchFamily="-111" charset="0"/>
              </a:rPr>
              <a:t>© 2022 Adobe Systems Incorporated.  All Rights Reserved.  Adobe Confidential.</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41182" y="-2383"/>
            <a:ext cx="417909" cy="685799"/>
          </a:xfrm>
          <a:prstGeom prst="rect">
            <a:avLst/>
          </a:prstGeom>
        </p:spPr>
      </p:pic>
    </p:spTree>
    <p:extLst>
      <p:ext uri="{BB962C8B-B14F-4D97-AF65-F5344CB8AC3E}">
        <p14:creationId xmlns:p14="http://schemas.microsoft.com/office/powerpoint/2010/main" val="2829602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Title Slide - EB">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 y="892"/>
            <a:ext cx="12188947" cy="6856283"/>
          </a:xfrm>
          <a:prstGeom prst="rect">
            <a:avLst/>
          </a:prstGeom>
        </p:spPr>
      </p:pic>
      <p:sp>
        <p:nvSpPr>
          <p:cNvPr id="14" name="Rectangle 13"/>
          <p:cNvSpPr/>
          <p:nvPr userDrawn="1"/>
        </p:nvSpPr>
        <p:spPr>
          <a:xfrm>
            <a:off x="3" y="1303020"/>
            <a:ext cx="12188825" cy="116586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lumMod val="65000"/>
                    <a:lumOff val="3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44EF78C-0077-4668-88B9-243DFB96141B}" type="datetime1">
              <a:rPr lang="en-US" smtClean="0"/>
              <a:pPr/>
              <a:t>3/15/2024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lgn="ctr">
              <a:defRPr/>
            </a:lvl1pPr>
          </a:lstStyle>
          <a:p>
            <a:fld id="{90156F56-D5AE-4C6F-B826-C69D1BC521BB}" type="slidenum">
              <a:rPr lang="en-US" smtClean="0"/>
              <a:pPr/>
              <a:t>‹#›</a:t>
            </a:fld>
            <a:endParaRPr lang="en-US"/>
          </a:p>
        </p:txBody>
      </p:sp>
      <p:sp>
        <p:nvSpPr>
          <p:cNvPr id="15" name="Rectangle 21"/>
          <p:cNvSpPr>
            <a:spLocks noChangeArrowheads="1"/>
          </p:cNvSpPr>
          <p:nvPr userDrawn="1"/>
        </p:nvSpPr>
        <p:spPr bwMode="auto">
          <a:xfrm>
            <a:off x="304723" y="6487239"/>
            <a:ext cx="5181679" cy="107722"/>
          </a:xfrm>
          <a:prstGeom prst="rect">
            <a:avLst/>
          </a:prstGeom>
          <a:noFill/>
          <a:ln w="9525">
            <a:noFill/>
            <a:miter lim="800000"/>
            <a:headEnd/>
            <a:tailEnd/>
          </a:ln>
        </p:spPr>
        <p:txBody>
          <a:bodyPr wrap="square" lIns="0" tIns="0" rIns="0" bIns="0" anchor="b">
            <a:spAutoFit/>
          </a:bodyPr>
          <a:lstStyle/>
          <a:p>
            <a:r>
              <a:rPr lang="en-US" sz="700">
                <a:solidFill>
                  <a:srgbClr val="FFFFFF"/>
                </a:solidFill>
                <a:latin typeface="Adobe Clean" pitchFamily="-111" charset="0"/>
              </a:rPr>
              <a:t>© 2022 Adobe Systems Incorporated.  All Rights Reserved.  Adobe Confidential.</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41182" y="-2383"/>
            <a:ext cx="417909" cy="685799"/>
          </a:xfrm>
          <a:prstGeom prst="rect">
            <a:avLst/>
          </a:prstGeom>
        </p:spPr>
      </p:pic>
    </p:spTree>
    <p:extLst>
      <p:ext uri="{BB962C8B-B14F-4D97-AF65-F5344CB8AC3E}">
        <p14:creationId xmlns:p14="http://schemas.microsoft.com/office/powerpoint/2010/main" val="10921687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 GMUNK1">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892"/>
            <a:ext cx="12188952" cy="6856284"/>
          </a:xfrm>
          <a:prstGeom prst="rect">
            <a:avLst/>
          </a:prstGeom>
        </p:spPr>
      </p:pic>
      <p:sp>
        <p:nvSpPr>
          <p:cNvPr id="14" name="Rectangle 13"/>
          <p:cNvSpPr/>
          <p:nvPr userDrawn="1"/>
        </p:nvSpPr>
        <p:spPr>
          <a:xfrm>
            <a:off x="3" y="1303020"/>
            <a:ext cx="12188825" cy="1165860"/>
          </a:xfrm>
          <a:prstGeom prst="rect">
            <a:avLst/>
          </a:prstGeom>
          <a:solidFill>
            <a:srgbClr val="FFFFFF">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lumMod val="65000"/>
                    <a:lumOff val="3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44EF78C-0077-4668-88B9-243DFB96141B}" type="datetime1">
              <a:rPr lang="en-US" smtClean="0"/>
              <a:pPr/>
              <a:t>3/15/2024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lgn="ctr">
              <a:defRPr/>
            </a:lvl1pPr>
          </a:lstStyle>
          <a:p>
            <a:fld id="{90156F56-D5AE-4C6F-B826-C69D1BC521BB}" type="slidenum">
              <a:rPr lang="en-US" smtClean="0"/>
              <a:pPr/>
              <a:t>‹#›</a:t>
            </a:fld>
            <a:endParaRPr lang="en-US"/>
          </a:p>
        </p:txBody>
      </p:sp>
      <p:sp>
        <p:nvSpPr>
          <p:cNvPr id="15" name="Rectangle 21"/>
          <p:cNvSpPr>
            <a:spLocks noChangeArrowheads="1"/>
          </p:cNvSpPr>
          <p:nvPr userDrawn="1"/>
        </p:nvSpPr>
        <p:spPr bwMode="auto">
          <a:xfrm>
            <a:off x="304723" y="6487239"/>
            <a:ext cx="5181679" cy="107722"/>
          </a:xfrm>
          <a:prstGeom prst="rect">
            <a:avLst/>
          </a:prstGeom>
          <a:noFill/>
          <a:ln w="9525">
            <a:noFill/>
            <a:miter lim="800000"/>
            <a:headEnd/>
            <a:tailEnd/>
          </a:ln>
        </p:spPr>
        <p:txBody>
          <a:bodyPr wrap="square" lIns="0" tIns="0" rIns="0" bIns="0" anchor="b">
            <a:spAutoFit/>
          </a:bodyPr>
          <a:lstStyle/>
          <a:p>
            <a:r>
              <a:rPr lang="en-US" sz="700">
                <a:solidFill>
                  <a:srgbClr val="FFFFFF"/>
                </a:solidFill>
                <a:latin typeface="Adobe Clean" pitchFamily="-111" charset="0"/>
              </a:rPr>
              <a:t>© 2022 Adobe Systems Incorporated.  All Rights Reserved.  Adobe Confidential.</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41182" y="-2383"/>
            <a:ext cx="417909" cy="685799"/>
          </a:xfrm>
          <a:prstGeom prst="rect">
            <a:avLst/>
          </a:prstGeom>
        </p:spPr>
      </p:pic>
    </p:spTree>
    <p:extLst>
      <p:ext uri="{BB962C8B-B14F-4D97-AF65-F5344CB8AC3E}">
        <p14:creationId xmlns:p14="http://schemas.microsoft.com/office/powerpoint/2010/main" val="709503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 GMUNK2">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892"/>
            <a:ext cx="12188952" cy="6856284"/>
          </a:xfrm>
          <a:prstGeom prst="rect">
            <a:avLst/>
          </a:prstGeom>
        </p:spPr>
      </p:pic>
      <p:sp>
        <p:nvSpPr>
          <p:cNvPr id="14" name="Rectangle 13"/>
          <p:cNvSpPr/>
          <p:nvPr userDrawn="1"/>
        </p:nvSpPr>
        <p:spPr>
          <a:xfrm>
            <a:off x="3" y="1303020"/>
            <a:ext cx="12188825" cy="116586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lumMod val="65000"/>
                    <a:lumOff val="3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44EF78C-0077-4668-88B9-243DFB96141B}" type="datetime1">
              <a:rPr lang="en-US" smtClean="0"/>
              <a:pPr/>
              <a:t>3/15/2024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lgn="ctr">
              <a:defRPr/>
            </a:lvl1pPr>
          </a:lstStyle>
          <a:p>
            <a:fld id="{90156F56-D5AE-4C6F-B826-C69D1BC521BB}" type="slidenum">
              <a:rPr lang="en-US" smtClean="0"/>
              <a:pPr/>
              <a:t>‹#›</a:t>
            </a:fld>
            <a:endParaRPr lang="en-US"/>
          </a:p>
        </p:txBody>
      </p:sp>
      <p:sp>
        <p:nvSpPr>
          <p:cNvPr id="15" name="Rectangle 21"/>
          <p:cNvSpPr>
            <a:spLocks noChangeArrowheads="1"/>
          </p:cNvSpPr>
          <p:nvPr userDrawn="1"/>
        </p:nvSpPr>
        <p:spPr bwMode="auto">
          <a:xfrm>
            <a:off x="304723" y="6487239"/>
            <a:ext cx="5181679" cy="107722"/>
          </a:xfrm>
          <a:prstGeom prst="rect">
            <a:avLst/>
          </a:prstGeom>
          <a:noFill/>
          <a:ln w="9525">
            <a:noFill/>
            <a:miter lim="800000"/>
            <a:headEnd/>
            <a:tailEnd/>
          </a:ln>
        </p:spPr>
        <p:txBody>
          <a:bodyPr wrap="square" lIns="0" tIns="0" rIns="0" bIns="0" anchor="b">
            <a:spAutoFit/>
          </a:bodyPr>
          <a:lstStyle/>
          <a:p>
            <a:r>
              <a:rPr lang="en-US" sz="700">
                <a:solidFill>
                  <a:srgbClr val="FFFFFF"/>
                </a:solidFill>
                <a:latin typeface="Adobe Clean" pitchFamily="-111" charset="0"/>
              </a:rPr>
              <a:t>© 2022 Adobe Systems Incorporated.  All Rights Reserved.  Adobe Confidential.</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41182" y="-2383"/>
            <a:ext cx="417909" cy="685799"/>
          </a:xfrm>
          <a:prstGeom prst="rect">
            <a:avLst/>
          </a:prstGeom>
        </p:spPr>
      </p:pic>
    </p:spTree>
    <p:extLst>
      <p:ext uri="{BB962C8B-B14F-4D97-AF65-F5344CB8AC3E}">
        <p14:creationId xmlns:p14="http://schemas.microsoft.com/office/powerpoint/2010/main" val="19351725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3B8D6CA-D4AF-4FDC-9641-A8569C957DEB}" type="datetime1">
              <a:rPr lang="en-US" smtClean="0"/>
              <a:pPr/>
              <a:t>3/15/2024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pPr algn="ctr"/>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Date Placeholder 3"/>
          <p:cNvSpPr>
            <a:spLocks noGrp="1"/>
          </p:cNvSpPr>
          <p:nvPr>
            <p:ph type="dt" sz="half" idx="10"/>
          </p:nvPr>
        </p:nvSpPr>
        <p:spPr/>
        <p:txBody>
          <a:bodyPr/>
          <a:lstStyle/>
          <a:p>
            <a:fld id="{79050707-6B9C-41AD-8E71-8169BFD8CE9E}" type="datetime1">
              <a:rPr lang="en-US" smtClean="0"/>
              <a:pPr/>
              <a:t>3/15/2024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pPr algn="ctr"/>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ray Content Are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Date Placeholder 3"/>
          <p:cNvSpPr>
            <a:spLocks noGrp="1"/>
          </p:cNvSpPr>
          <p:nvPr>
            <p:ph type="dt" sz="half" idx="10"/>
          </p:nvPr>
        </p:nvSpPr>
        <p:spPr/>
        <p:txBody>
          <a:bodyPr/>
          <a:lstStyle/>
          <a:p>
            <a:fld id="{7B347668-7CB5-401B-A4E5-A798FE114AAD}" type="datetime1">
              <a:rPr lang="en-US" smtClean="0"/>
              <a:pPr/>
              <a:t>3/15/2024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pPr algn="ctr"/>
              <a:t>‹#›</a:t>
            </a:fld>
            <a:endParaRPr lang="en-US"/>
          </a:p>
        </p:txBody>
      </p:sp>
      <p:sp>
        <p:nvSpPr>
          <p:cNvPr id="7" name="Rectangle 5"/>
          <p:cNvSpPr>
            <a:spLocks noChangeArrowheads="1"/>
          </p:cNvSpPr>
          <p:nvPr userDrawn="1"/>
        </p:nvSpPr>
        <p:spPr bwMode="auto">
          <a:xfrm>
            <a:off x="3" y="742951"/>
            <a:ext cx="12188825" cy="5699124"/>
          </a:xfrm>
          <a:prstGeom prst="rect">
            <a:avLst/>
          </a:prstGeom>
          <a:solidFill>
            <a:srgbClr val="37434D"/>
          </a:solidFill>
          <a:ln>
            <a:noFill/>
          </a:ln>
        </p:spPr>
        <p:style>
          <a:lnRef idx="2">
            <a:schemeClr val="accent1">
              <a:shade val="50000"/>
            </a:schemeClr>
          </a:lnRef>
          <a:fillRef idx="1">
            <a:schemeClr val="accent1"/>
          </a:fillRef>
          <a:effectRef idx="0">
            <a:schemeClr val="accent1"/>
          </a:effectRef>
          <a:fontRef idx="minor">
            <a:schemeClr val="lt1"/>
          </a:fontRef>
        </p:style>
        <p:txBody>
          <a:bodyPr lIns="108829" tIns="54414" rIns="108829" bIns="54414" anchor="ctr"/>
          <a:lstStyle/>
          <a:p>
            <a:pPr algn="ctr" rtl="0" fontAlgn="base">
              <a:spcBef>
                <a:spcPct val="0"/>
              </a:spcBef>
              <a:spcAft>
                <a:spcPct val="0"/>
              </a:spcAft>
            </a:pPr>
            <a:endParaRPr lang="en-US" kern="1200">
              <a:solidFill>
                <a:srgbClr val="FFFFFF"/>
              </a:solidFill>
              <a:latin typeface="+mn-lt"/>
              <a:ea typeface="ＭＳ Ｐゴシック" pitchFamily="-111" charset="-128"/>
              <a:cs typeface="+mn-c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ck Content Are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Date Placeholder 3"/>
          <p:cNvSpPr>
            <a:spLocks noGrp="1"/>
          </p:cNvSpPr>
          <p:nvPr>
            <p:ph type="dt" sz="half" idx="10"/>
          </p:nvPr>
        </p:nvSpPr>
        <p:spPr/>
        <p:txBody>
          <a:bodyPr/>
          <a:lstStyle/>
          <a:p>
            <a:fld id="{576251BD-8A37-4A4F-BD66-CA6ADEC4144E}" type="datetime1">
              <a:rPr lang="en-US" smtClean="0"/>
              <a:pPr/>
              <a:t>3/15/2024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pPr algn="ctr"/>
              <a:t>‹#›</a:t>
            </a:fld>
            <a:endParaRPr lang="en-US"/>
          </a:p>
        </p:txBody>
      </p:sp>
      <p:sp>
        <p:nvSpPr>
          <p:cNvPr id="7" name="Rectangle 5"/>
          <p:cNvSpPr>
            <a:spLocks noChangeArrowheads="1"/>
          </p:cNvSpPr>
          <p:nvPr userDrawn="1"/>
        </p:nvSpPr>
        <p:spPr bwMode="auto">
          <a:xfrm>
            <a:off x="3" y="777875"/>
            <a:ext cx="12188825" cy="56642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08829" tIns="54414" rIns="108829" bIns="54414" anchor="ctr"/>
          <a:lstStyle/>
          <a:p>
            <a:pPr algn="ctr" rtl="0" fontAlgn="base">
              <a:spcBef>
                <a:spcPct val="0"/>
              </a:spcBef>
              <a:spcAft>
                <a:spcPct val="0"/>
              </a:spcAft>
            </a:pPr>
            <a:endParaRPr lang="en-US" kern="1200">
              <a:solidFill>
                <a:srgbClr val="FFFFFF"/>
              </a:solidFill>
              <a:latin typeface="+mn-lt"/>
              <a:ea typeface="ＭＳ Ｐゴシック" pitchFamily="-111" charset="-128"/>
              <a:cs typeface="+mn-c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Black Content Area">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76251BD-8A37-4A4F-BD66-CA6ADEC4144E}" type="datetime1">
              <a:rPr lang="en-US" smtClean="0"/>
              <a:pPr/>
              <a:t>3/15/2024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pPr algn="ctr"/>
              <a:t>‹#›</a:t>
            </a:fld>
            <a:endParaRPr lang="en-US"/>
          </a:p>
        </p:txBody>
      </p:sp>
      <p:sp>
        <p:nvSpPr>
          <p:cNvPr id="7" name="Rectangle 5"/>
          <p:cNvSpPr>
            <a:spLocks noChangeArrowheads="1"/>
          </p:cNvSpPr>
          <p:nvPr userDrawn="1"/>
        </p:nvSpPr>
        <p:spPr bwMode="auto">
          <a:xfrm>
            <a:off x="3" y="6"/>
            <a:ext cx="12188825" cy="6442075"/>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08829" tIns="54414" rIns="108829" bIns="54414" anchor="ctr"/>
          <a:lstStyle/>
          <a:p>
            <a:pPr algn="ctr" rtl="0" fontAlgn="base">
              <a:spcBef>
                <a:spcPct val="0"/>
              </a:spcBef>
              <a:spcAft>
                <a:spcPct val="0"/>
              </a:spcAft>
            </a:pPr>
            <a:endParaRPr lang="en-US" kern="1200">
              <a:solidFill>
                <a:srgbClr val="FFFFFF"/>
              </a:solidFill>
              <a:latin typeface="+mn-lt"/>
              <a:ea typeface="ＭＳ Ｐゴシック" pitchFamily="-111" charset="-128"/>
              <a:cs typeface="+mn-cs"/>
            </a:endParaRP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1149456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1_Title Slide - TMS1">
    <p:spTree>
      <p:nvGrpSpPr>
        <p:cNvPr id="1" name=""/>
        <p:cNvGrpSpPr/>
        <p:nvPr/>
      </p:nvGrpSpPr>
      <p:grpSpPr>
        <a:xfrm>
          <a:off x="0" y="0"/>
          <a:ext cx="0" cy="0"/>
          <a:chOff x="0" y="0"/>
          <a:chExt cx="0" cy="0"/>
        </a:xfrm>
      </p:grpSpPr>
      <p:pic>
        <p:nvPicPr>
          <p:cNvPr id="13" name="Picture 12"/>
          <p:cNvPicPr>
            <a:picLocks noChangeAspect="1"/>
          </p:cNvPicPr>
          <p:nvPr userDrawn="1"/>
        </p:nvPicPr>
        <p:blipFill rotWithShape="1">
          <a:blip r:embed="rId2">
            <a:extLst>
              <a:ext uri="{28A0092B-C50C-407E-A947-70E740481C1C}">
                <a14:useLocalDpi xmlns:a14="http://schemas.microsoft.com/office/drawing/2010/main"/>
              </a:ext>
            </a:extLst>
          </a:blip>
          <a:srcRect t="278" b="4444"/>
          <a:stretch/>
        </p:blipFill>
        <p:spPr>
          <a:xfrm>
            <a:off x="-120" y="-2383"/>
            <a:ext cx="12188945" cy="6534150"/>
          </a:xfrm>
          <a:prstGeom prst="rect">
            <a:avLst/>
          </a:prstGeom>
        </p:spPr>
      </p:pic>
      <p:pic>
        <p:nvPicPr>
          <p:cNvPr id="18" name="Picture 17"/>
          <p:cNvPicPr>
            <a:picLocks noChangeAspect="1"/>
          </p:cNvPicPr>
          <p:nvPr userDrawn="1"/>
        </p:nvPicPr>
        <p:blipFill rotWithShape="1">
          <a:blip r:embed="rId2">
            <a:extLst>
              <a:ext uri="{28A0092B-C50C-407E-A947-70E740481C1C}">
                <a14:useLocalDpi xmlns:a14="http://schemas.microsoft.com/office/drawing/2010/main"/>
              </a:ext>
            </a:extLst>
          </a:blip>
          <a:srcRect l="78" t="1806" r="-78" b="2916"/>
          <a:stretch/>
        </p:blipFill>
        <p:spPr>
          <a:xfrm>
            <a:off x="3" y="323850"/>
            <a:ext cx="12188945" cy="6534150"/>
          </a:xfrm>
          <a:prstGeom prst="rect">
            <a:avLst/>
          </a:prstGeom>
        </p:spPr>
      </p:pic>
      <p:sp>
        <p:nvSpPr>
          <p:cNvPr id="19" name="Rectangle 18"/>
          <p:cNvSpPr/>
          <p:nvPr userDrawn="1"/>
        </p:nvSpPr>
        <p:spPr>
          <a:xfrm>
            <a:off x="-123" y="1095087"/>
            <a:ext cx="12188825" cy="1165860"/>
          </a:xfrm>
          <a:prstGeom prst="rect">
            <a:avLst/>
          </a:prstGeom>
          <a:solidFill>
            <a:srgbClr val="37434D">
              <a:alpha val="1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latin typeface="Adobe Clean"/>
              <a:ea typeface="ＭＳ Ｐゴシック" pitchFamily="-111" charset="-128"/>
            </a:endParaRPr>
          </a:p>
        </p:txBody>
      </p:sp>
      <p:sp>
        <p:nvSpPr>
          <p:cNvPr id="14" name="Rectangle 13"/>
          <p:cNvSpPr/>
          <p:nvPr userDrawn="1"/>
        </p:nvSpPr>
        <p:spPr>
          <a:xfrm>
            <a:off x="3" y="1083945"/>
            <a:ext cx="12188825" cy="1165860"/>
          </a:xfrm>
          <a:prstGeom prst="rect">
            <a:avLst/>
          </a:prstGeom>
          <a:solidFill>
            <a:srgbClr val="37434D">
              <a:alpha val="1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latin typeface="Adobe Clean"/>
              <a:ea typeface="ＭＳ Ｐゴシック" pitchFamily="-111" charset="-128"/>
            </a:endParaRPr>
          </a:p>
        </p:txBody>
      </p:sp>
      <p:sp>
        <p:nvSpPr>
          <p:cNvPr id="2" name="Title 1"/>
          <p:cNvSpPr>
            <a:spLocks noGrp="1"/>
          </p:cNvSpPr>
          <p:nvPr>
            <p:ph type="ctrTitle"/>
          </p:nvPr>
        </p:nvSpPr>
        <p:spPr>
          <a:xfrm>
            <a:off x="641182" y="1214123"/>
            <a:ext cx="10918220" cy="553998"/>
          </a:xfrm>
        </p:spPr>
        <p:txBody>
          <a:bodyPr wrap="square" lIns="0" tIns="0" rIns="0" bIns="0">
            <a:spAutoFit/>
          </a:bodyPr>
          <a:lstStyle>
            <a:lvl1pPr>
              <a:defRPr sz="3600">
                <a:solidFill>
                  <a:schemeClr val="bg1"/>
                </a:solidFill>
              </a:defRPr>
            </a:lvl1pPr>
          </a:lstStyle>
          <a:p>
            <a:r>
              <a:rPr lang="en-US"/>
              <a:t>Click to edit Master title style</a:t>
            </a:r>
          </a:p>
        </p:txBody>
      </p:sp>
      <p:sp>
        <p:nvSpPr>
          <p:cNvPr id="3" name="Subtitle 2"/>
          <p:cNvSpPr>
            <a:spLocks noGrp="1"/>
          </p:cNvSpPr>
          <p:nvPr>
            <p:ph type="subTitle" idx="1"/>
          </p:nvPr>
        </p:nvSpPr>
        <p:spPr>
          <a:xfrm>
            <a:off x="641182" y="1823339"/>
            <a:ext cx="10918220" cy="328295"/>
          </a:xfrm>
        </p:spPr>
        <p:txBody>
          <a:bodyPr wrap="square" lIns="0" tIns="0" rIns="0" bIns="0">
            <a:spAutoFit/>
          </a:bodyPr>
          <a:lstStyle>
            <a:lvl1pPr marL="0" indent="0" algn="l">
              <a:buNone/>
              <a:defRPr sz="2100" b="1">
                <a:solidFill>
                  <a:schemeClr val="tx1">
                    <a:tint val="75000"/>
                  </a:schemeClr>
                </a:solidFill>
                <a:latin typeface="Adobe Clean SemiCondensed" panose="020B0503020404020204" pitchFamily="34" charset="0"/>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644EF78C-0077-4668-88B9-243DFB96141B}" type="datetime1">
              <a:rPr lang="en-US" smtClean="0">
                <a:solidFill>
                  <a:srgbClr val="000000">
                    <a:lumMod val="65000"/>
                    <a:lumOff val="35000"/>
                  </a:srgbClr>
                </a:solidFill>
                <a:latin typeface="Adobe Clean"/>
              </a:rPr>
              <a:pPr/>
              <a:t>3/15/2024</a:t>
            </a:fld>
            <a:endParaRPr lang="en-US">
              <a:solidFill>
                <a:srgbClr val="000000">
                  <a:lumMod val="65000"/>
                  <a:lumOff val="35000"/>
                </a:srgbClr>
              </a:solidFill>
              <a:latin typeface="Adobe Clean"/>
            </a:endParaRPr>
          </a:p>
        </p:txBody>
      </p:sp>
      <p:sp>
        <p:nvSpPr>
          <p:cNvPr id="6" name="Slide Number Placeholder 5"/>
          <p:cNvSpPr>
            <a:spLocks noGrp="1"/>
          </p:cNvSpPr>
          <p:nvPr>
            <p:ph type="sldNum" sz="quarter" idx="12"/>
          </p:nvPr>
        </p:nvSpPr>
        <p:spPr/>
        <p:txBody>
          <a:bodyPr/>
          <a:lstStyle>
            <a:lvl1pPr algn="ctr">
              <a:defRPr>
                <a:solidFill>
                  <a:schemeClr val="tx1">
                    <a:lumMod val="65000"/>
                    <a:lumOff val="35000"/>
                  </a:schemeClr>
                </a:solidFill>
              </a:defRPr>
            </a:lvl1pPr>
          </a:lstStyle>
          <a:p>
            <a:fld id="{90156F56-D5AE-4C6F-B826-C69D1BC521BB}" type="slidenum">
              <a:rPr lang="en-US" smtClean="0">
                <a:solidFill>
                  <a:srgbClr val="000000">
                    <a:lumMod val="65000"/>
                    <a:lumOff val="35000"/>
                  </a:srgbClr>
                </a:solidFill>
                <a:latin typeface="Adobe Clean"/>
              </a:rPr>
              <a:pPr/>
              <a:t>‹#›</a:t>
            </a:fld>
            <a:endParaRPr lang="en-US">
              <a:solidFill>
                <a:srgbClr val="000000">
                  <a:lumMod val="65000"/>
                  <a:lumOff val="35000"/>
                </a:srgbClr>
              </a:solidFill>
              <a:latin typeface="Adobe Clean"/>
            </a:endParaRP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2" y="-2383"/>
            <a:ext cx="417909" cy="685799"/>
          </a:xfrm>
          <a:prstGeom prst="rect">
            <a:avLst/>
          </a:prstGeom>
        </p:spPr>
      </p:pic>
      <p:sp>
        <p:nvSpPr>
          <p:cNvPr id="12" name="Footer Placeholder 4"/>
          <p:cNvSpPr>
            <a:spLocks noGrp="1"/>
          </p:cNvSpPr>
          <p:nvPr>
            <p:ph type="ftr" sz="quarter" idx="11"/>
          </p:nvPr>
        </p:nvSpPr>
        <p:spPr>
          <a:xfrm>
            <a:off x="281444" y="6629400"/>
            <a:ext cx="5203530" cy="168274"/>
          </a:xfrm>
        </p:spPr>
        <p:txBody>
          <a:bodyPr/>
          <a:lstStyle/>
          <a:p>
            <a:r>
              <a:rPr lang="en-US">
                <a:solidFill>
                  <a:srgbClr val="DADDE0">
                    <a:lumMod val="25000"/>
                  </a:srgbClr>
                </a:solidFill>
                <a:latin typeface="Adobe Clean"/>
              </a:rPr>
              <a:t>© 2015 Adobe Systems Incorporated.  All Rights Reserved.  Adobe Confidential. </a:t>
            </a:r>
          </a:p>
        </p:txBody>
      </p:sp>
    </p:spTree>
    <p:extLst>
      <p:ext uri="{BB962C8B-B14F-4D97-AF65-F5344CB8AC3E}">
        <p14:creationId xmlns:p14="http://schemas.microsoft.com/office/powerpoint/2010/main" val="3729005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 Natali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 y="892"/>
            <a:ext cx="12188949" cy="6856283"/>
          </a:xfrm>
          <a:prstGeom prst="rect">
            <a:avLst/>
          </a:prstGeom>
        </p:spPr>
      </p:pic>
      <p:sp>
        <p:nvSpPr>
          <p:cNvPr id="14" name="Rectangle 13"/>
          <p:cNvSpPr/>
          <p:nvPr userDrawn="1"/>
        </p:nvSpPr>
        <p:spPr>
          <a:xfrm>
            <a:off x="3" y="1303020"/>
            <a:ext cx="12188825" cy="116586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44EF78C-0077-4668-88B9-243DFB96141B}" type="datetime1">
              <a:rPr lang="en-US" smtClean="0"/>
              <a:pPr/>
              <a:t>3/15/2024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lgn="ctr">
              <a:defRPr/>
            </a:lvl1pPr>
          </a:lstStyle>
          <a:p>
            <a:fld id="{90156F56-D5AE-4C6F-B826-C69D1BC521BB}" type="slidenum">
              <a:rPr lang="en-US" smtClean="0"/>
              <a:pPr/>
              <a:t>‹#›</a:t>
            </a:fld>
            <a:endParaRPr lang="en-US"/>
          </a:p>
        </p:txBody>
      </p:sp>
      <p:sp>
        <p:nvSpPr>
          <p:cNvPr id="15" name="Rectangle 21"/>
          <p:cNvSpPr>
            <a:spLocks noChangeArrowheads="1"/>
          </p:cNvSpPr>
          <p:nvPr userDrawn="1"/>
        </p:nvSpPr>
        <p:spPr bwMode="auto">
          <a:xfrm>
            <a:off x="304723" y="6487239"/>
            <a:ext cx="5181679" cy="107722"/>
          </a:xfrm>
          <a:prstGeom prst="rect">
            <a:avLst/>
          </a:prstGeom>
          <a:noFill/>
          <a:ln w="9525">
            <a:noFill/>
            <a:miter lim="800000"/>
            <a:headEnd/>
            <a:tailEnd/>
          </a:ln>
        </p:spPr>
        <p:txBody>
          <a:bodyPr wrap="square" lIns="0" tIns="0" rIns="0" bIns="0" anchor="b">
            <a:spAutoFit/>
          </a:bodyPr>
          <a:lstStyle/>
          <a:p>
            <a:r>
              <a:rPr lang="en-US" sz="700">
                <a:solidFill>
                  <a:srgbClr val="FFFFFF"/>
                </a:solidFill>
                <a:latin typeface="Adobe Clean" pitchFamily="-111" charset="0"/>
              </a:rPr>
              <a:t>© 2022 Adobe Systems Incorporated.  All Rights Reserved.  Adobe Confidential.</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41182" y="-2383"/>
            <a:ext cx="417909" cy="685799"/>
          </a:xfrm>
          <a:prstGeom prst="rect">
            <a:avLst/>
          </a:prstGeom>
        </p:spPr>
      </p:pic>
    </p:spTree>
    <p:extLst>
      <p:ext uri="{BB962C8B-B14F-4D97-AF65-F5344CB8AC3E}">
        <p14:creationId xmlns:p14="http://schemas.microsoft.com/office/powerpoint/2010/main" val="253742707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04721" y="184150"/>
            <a:ext cx="11579384" cy="679450"/>
          </a:xfrm>
        </p:spPr>
        <p:txBody>
          <a:bodyPr/>
          <a:lstStyle>
            <a:lvl1pPr>
              <a:defRPr sz="3000"/>
            </a:lvl1pPr>
          </a:lstStyle>
          <a:p>
            <a:r>
              <a:rPr lang="en-US"/>
              <a:t>Click to edit Master title style</a:t>
            </a:r>
          </a:p>
        </p:txBody>
      </p:sp>
      <p:sp>
        <p:nvSpPr>
          <p:cNvPr id="7" name="Slide Number Placeholder 5"/>
          <p:cNvSpPr>
            <a:spLocks noGrp="1"/>
          </p:cNvSpPr>
          <p:nvPr>
            <p:ph type="sldNum" sz="quarter" idx="12"/>
          </p:nvPr>
        </p:nvSpPr>
        <p:spPr>
          <a:xfrm>
            <a:off x="5586548" y="6629400"/>
            <a:ext cx="1015735" cy="168274"/>
          </a:xfrm>
        </p:spPr>
        <p:txBody>
          <a:bodyPr/>
          <a:lstStyle/>
          <a:p>
            <a:pPr algn="ctr"/>
            <a:fld id="{90156F56-D5AE-4C6F-B826-C69D1BC521BB}" type="slidenum">
              <a:rPr lang="en-US" smtClean="0">
                <a:solidFill>
                  <a:srgbClr val="DADDE0">
                    <a:lumMod val="25000"/>
                  </a:srgbClr>
                </a:solidFill>
                <a:latin typeface="Adobe Clean"/>
              </a:rPr>
              <a:pPr algn="ctr"/>
              <a:t>‹#›</a:t>
            </a:fld>
            <a:endParaRPr lang="en-US">
              <a:solidFill>
                <a:srgbClr val="DADDE0">
                  <a:lumMod val="25000"/>
                </a:srgbClr>
              </a:solidFill>
              <a:latin typeface="Adobe Clean"/>
            </a:endParaRPr>
          </a:p>
        </p:txBody>
      </p:sp>
      <p:sp>
        <p:nvSpPr>
          <p:cNvPr id="8" name="Footer Placeholder 4"/>
          <p:cNvSpPr>
            <a:spLocks noGrp="1"/>
          </p:cNvSpPr>
          <p:nvPr>
            <p:ph type="ftr" sz="quarter" idx="11"/>
          </p:nvPr>
        </p:nvSpPr>
        <p:spPr>
          <a:xfrm>
            <a:off x="281444" y="6629400"/>
            <a:ext cx="5203530" cy="168274"/>
          </a:xfrm>
        </p:spPr>
        <p:txBody>
          <a:bodyPr/>
          <a:lstStyle/>
          <a:p>
            <a:r>
              <a:rPr lang="en-US">
                <a:solidFill>
                  <a:srgbClr val="DADDE0">
                    <a:lumMod val="25000"/>
                  </a:srgbClr>
                </a:solidFill>
                <a:latin typeface="Adobe Clean"/>
              </a:rPr>
              <a:t>© 2015 Adobe Systems Incorporated.  All Rights Reserved.  Adobe Confidential. </a:t>
            </a:r>
          </a:p>
        </p:txBody>
      </p:sp>
    </p:spTree>
    <p:extLst>
      <p:ext uri="{BB962C8B-B14F-4D97-AF65-F5344CB8AC3E}">
        <p14:creationId xmlns:p14="http://schemas.microsoft.com/office/powerpoint/2010/main" val="7505832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Gray Content Area">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r>
              <a:rPr lang="en-US">
                <a:solidFill>
                  <a:srgbClr val="DADDE0">
                    <a:lumMod val="25000"/>
                  </a:srgbClr>
                </a:solidFill>
                <a:latin typeface="Adobe Clean"/>
              </a:rPr>
              <a:t>© 2015 Adobe Systems Incorporated.  All Rights Reserved.  Adobe Confidential. </a:t>
            </a:r>
          </a:p>
        </p:txBody>
      </p:sp>
      <p:sp>
        <p:nvSpPr>
          <p:cNvPr id="8" name="Slide Number Placeholder 5"/>
          <p:cNvSpPr>
            <a:spLocks noGrp="1"/>
          </p:cNvSpPr>
          <p:nvPr>
            <p:ph type="sldNum" sz="quarter" idx="12"/>
          </p:nvPr>
        </p:nvSpPr>
        <p:spPr>
          <a:xfrm>
            <a:off x="5586548" y="6629400"/>
            <a:ext cx="1015735" cy="168274"/>
          </a:xfrm>
        </p:spPr>
        <p:txBody>
          <a:bodyPr/>
          <a:lstStyle/>
          <a:p>
            <a:pPr algn="ctr"/>
            <a:fld id="{90156F56-D5AE-4C6F-B826-C69D1BC521BB}" type="slidenum">
              <a:rPr lang="en-US" smtClean="0">
                <a:solidFill>
                  <a:srgbClr val="DADDE0">
                    <a:lumMod val="25000"/>
                  </a:srgbClr>
                </a:solidFill>
                <a:latin typeface="Adobe Clean"/>
              </a:rPr>
              <a:pPr algn="ctr"/>
              <a:t>‹#›</a:t>
            </a:fld>
            <a:endParaRPr lang="en-US">
              <a:solidFill>
                <a:srgbClr val="DADDE0">
                  <a:lumMod val="25000"/>
                </a:srgbClr>
              </a:solidFill>
              <a:latin typeface="Adobe Clean"/>
            </a:endParaRPr>
          </a:p>
        </p:txBody>
      </p:sp>
      <p:sp>
        <p:nvSpPr>
          <p:cNvPr id="9" name="Title 1"/>
          <p:cNvSpPr>
            <a:spLocks noGrp="1"/>
          </p:cNvSpPr>
          <p:nvPr>
            <p:ph type="title"/>
          </p:nvPr>
        </p:nvSpPr>
        <p:spPr>
          <a:xfrm>
            <a:off x="304721" y="184150"/>
            <a:ext cx="11579384" cy="679450"/>
          </a:xfrm>
        </p:spPr>
        <p:txBody>
          <a:bodyPr/>
          <a:lstStyle>
            <a:lvl1pPr>
              <a:defRPr sz="3600"/>
            </a:lvl1pPr>
          </a:lstStyle>
          <a:p>
            <a:r>
              <a:rPr lang="en-US"/>
              <a:t>Click to edit Master title style</a:t>
            </a:r>
          </a:p>
        </p:txBody>
      </p:sp>
    </p:spTree>
    <p:extLst>
      <p:ext uri="{BB962C8B-B14F-4D97-AF65-F5344CB8AC3E}">
        <p14:creationId xmlns:p14="http://schemas.microsoft.com/office/powerpoint/2010/main" val="34048995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ck Content Area">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r>
              <a:rPr lang="en-US">
                <a:solidFill>
                  <a:srgbClr val="DADDE0">
                    <a:lumMod val="25000"/>
                  </a:srgbClr>
                </a:solidFill>
                <a:latin typeface="Adobe Clean"/>
              </a:rPr>
              <a:t>© 2015 Adobe Systems Incorporated.  All Rights Reserved.  Adobe Confidential. </a:t>
            </a:r>
          </a:p>
        </p:txBody>
      </p:sp>
      <p:sp>
        <p:nvSpPr>
          <p:cNvPr id="6" name="Slide Number Placeholder 5"/>
          <p:cNvSpPr>
            <a:spLocks noGrp="1"/>
          </p:cNvSpPr>
          <p:nvPr>
            <p:ph type="sldNum" sz="quarter" idx="12"/>
          </p:nvPr>
        </p:nvSpPr>
        <p:spPr>
          <a:xfrm>
            <a:off x="5586548" y="6629400"/>
            <a:ext cx="1015735" cy="168274"/>
          </a:xfrm>
        </p:spPr>
        <p:txBody>
          <a:bodyPr/>
          <a:lstStyle/>
          <a:p>
            <a:pPr algn="ctr"/>
            <a:fld id="{90156F56-D5AE-4C6F-B826-C69D1BC521BB}" type="slidenum">
              <a:rPr lang="en-US" smtClean="0">
                <a:solidFill>
                  <a:srgbClr val="DADDE0">
                    <a:lumMod val="25000"/>
                  </a:srgbClr>
                </a:solidFill>
                <a:latin typeface="Adobe Clean"/>
              </a:rPr>
              <a:pPr algn="ctr"/>
              <a:t>‹#›</a:t>
            </a:fld>
            <a:endParaRPr lang="en-US">
              <a:solidFill>
                <a:srgbClr val="DADDE0">
                  <a:lumMod val="25000"/>
                </a:srgbClr>
              </a:solidFill>
              <a:latin typeface="Adobe Clean"/>
            </a:endParaRPr>
          </a:p>
        </p:txBody>
      </p:sp>
      <p:sp>
        <p:nvSpPr>
          <p:cNvPr id="8" name="Title 1"/>
          <p:cNvSpPr>
            <a:spLocks noGrp="1"/>
          </p:cNvSpPr>
          <p:nvPr>
            <p:ph type="title"/>
          </p:nvPr>
        </p:nvSpPr>
        <p:spPr>
          <a:xfrm>
            <a:off x="304721" y="184150"/>
            <a:ext cx="11579384" cy="679450"/>
          </a:xfrm>
        </p:spPr>
        <p:txBody>
          <a:bodyPr/>
          <a:lstStyle>
            <a:lvl1pPr>
              <a:defRPr sz="3600"/>
            </a:lvl1pPr>
          </a:lstStyle>
          <a:p>
            <a:r>
              <a:rPr lang="en-US"/>
              <a:t>Click to edit Master title style</a:t>
            </a:r>
          </a:p>
        </p:txBody>
      </p:sp>
    </p:spTree>
    <p:extLst>
      <p:ext uri="{BB962C8B-B14F-4D97-AF65-F5344CB8AC3E}">
        <p14:creationId xmlns:p14="http://schemas.microsoft.com/office/powerpoint/2010/main" val="27620727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 y="893"/>
            <a:ext cx="12190415" cy="6857107"/>
          </a:xfrm>
          <a:prstGeom prst="rect">
            <a:avLst/>
          </a:prstGeom>
        </p:spPr>
      </p:pic>
      <p:sp>
        <p:nvSpPr>
          <p:cNvPr id="14" name="Rectangle 13"/>
          <p:cNvSpPr/>
          <p:nvPr userDrawn="1"/>
        </p:nvSpPr>
        <p:spPr>
          <a:xfrm>
            <a:off x="3" y="1303020"/>
            <a:ext cx="12188825" cy="116586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44EF78C-0077-4668-88B9-243DFB96141B}"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lvl1pPr algn="ctr">
              <a:defRPr/>
            </a:lvl1pPr>
          </a:lstStyle>
          <a:p>
            <a:fld id="{90156F56-D5AE-4C6F-B826-C69D1BC521BB}" type="slidenum">
              <a:rPr lang="en-US" smtClean="0">
                <a:solidFill>
                  <a:prstClr val="white"/>
                </a:solidFill>
                <a:latin typeface="Adobe Clean"/>
              </a:rPr>
              <a:pPr/>
              <a:t>‹#›</a:t>
            </a:fld>
            <a:endParaRPr lang="en-US">
              <a:solidFill>
                <a:prstClr val="white"/>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FFFFFF"/>
                </a:solidFill>
                <a:latin typeface="Adobe Clean" pitchFamily="-111" charset="0"/>
              </a:rPr>
              <a:t>© 2015 Adobe Systems Incorporated.  All Rights Reserved.  Adobe Confidential.</a:t>
            </a:r>
          </a:p>
        </p:txBody>
      </p:sp>
      <p:pic>
        <p:nvPicPr>
          <p:cNvPr id="12" name="Picture 1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6" y="-2383"/>
            <a:ext cx="417908" cy="685799"/>
          </a:xfrm>
          <a:prstGeom prst="rect">
            <a:avLst/>
          </a:prstGeom>
        </p:spPr>
      </p:pic>
    </p:spTree>
    <p:extLst>
      <p:ext uri="{BB962C8B-B14F-4D97-AF65-F5344CB8AC3E}">
        <p14:creationId xmlns:p14="http://schemas.microsoft.com/office/powerpoint/2010/main" val="133651738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 Natali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8" y="892"/>
            <a:ext cx="12188949" cy="6856284"/>
          </a:xfrm>
          <a:prstGeom prst="rect">
            <a:avLst/>
          </a:prstGeom>
        </p:spPr>
      </p:pic>
      <p:sp>
        <p:nvSpPr>
          <p:cNvPr id="14" name="Rectangle 13"/>
          <p:cNvSpPr/>
          <p:nvPr userDrawn="1"/>
        </p:nvSpPr>
        <p:spPr>
          <a:xfrm>
            <a:off x="3" y="1303020"/>
            <a:ext cx="12188825" cy="116586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44EF78C-0077-4668-88B9-243DFB96141B}"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lvl1pPr algn="ctr">
              <a:defRPr/>
            </a:lvl1pPr>
          </a:lstStyle>
          <a:p>
            <a:fld id="{90156F56-D5AE-4C6F-B826-C69D1BC521BB}" type="slidenum">
              <a:rPr lang="en-US" smtClean="0">
                <a:solidFill>
                  <a:prstClr val="white"/>
                </a:solidFill>
                <a:latin typeface="Adobe Clean"/>
              </a:rPr>
              <a:pPr/>
              <a:t>‹#›</a:t>
            </a:fld>
            <a:endParaRPr lang="en-US">
              <a:solidFill>
                <a:prstClr val="white"/>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FFFFFF"/>
                </a:solidFill>
                <a:latin typeface="Adobe Clean" pitchFamily="-111" charset="0"/>
              </a:rPr>
              <a:t>© 2015 Adobe Systems Incorporated.  All Rights Reserved.  Adobe Confidential.</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6" y="-2383"/>
            <a:ext cx="417908" cy="685799"/>
          </a:xfrm>
          <a:prstGeom prst="rect">
            <a:avLst/>
          </a:prstGeom>
        </p:spPr>
      </p:pic>
    </p:spTree>
    <p:extLst>
      <p:ext uri="{BB962C8B-B14F-4D97-AF65-F5344CB8AC3E}">
        <p14:creationId xmlns:p14="http://schemas.microsoft.com/office/powerpoint/2010/main" val="63731806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 TMS1">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 y="892"/>
            <a:ext cx="12188948" cy="6856282"/>
          </a:xfrm>
          <a:prstGeom prst="rect">
            <a:avLst/>
          </a:prstGeom>
        </p:spPr>
      </p:pic>
      <p:sp>
        <p:nvSpPr>
          <p:cNvPr id="14" name="Rectangle 13"/>
          <p:cNvSpPr/>
          <p:nvPr userDrawn="1"/>
        </p:nvSpPr>
        <p:spPr>
          <a:xfrm>
            <a:off x="3" y="1303020"/>
            <a:ext cx="12188825" cy="1165860"/>
          </a:xfrm>
          <a:prstGeom prst="rect">
            <a:avLst/>
          </a:prstGeom>
          <a:solidFill>
            <a:srgbClr val="37434D">
              <a:alpha val="1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latin typeface="Adobe Clean"/>
              <a:ea typeface="ＭＳ Ｐゴシック" pitchFamily="-111" charset="-128"/>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644EF78C-0077-4668-88B9-243DFB96141B}" type="datetime1">
              <a:rPr lang="en-US" smtClean="0">
                <a:solidFill>
                  <a:srgbClr val="000000">
                    <a:lumMod val="65000"/>
                    <a:lumOff val="35000"/>
                  </a:srgbClr>
                </a:solidFill>
                <a:latin typeface="Adobe Clean"/>
              </a:rPr>
              <a:pPr/>
              <a:t>3/15/2024</a:t>
            </a:fld>
            <a:endParaRPr lang="en-US">
              <a:solidFill>
                <a:srgbClr val="000000">
                  <a:lumMod val="65000"/>
                  <a:lumOff val="35000"/>
                </a:srgbClr>
              </a:solidFill>
              <a:latin typeface="Adobe Clean"/>
            </a:endParaRPr>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endParaRPr lang="en-US">
              <a:solidFill>
                <a:srgbClr val="000000">
                  <a:lumMod val="65000"/>
                  <a:lumOff val="35000"/>
                </a:srgbClr>
              </a:solidFill>
              <a:latin typeface="Adobe Clean"/>
            </a:endParaRPr>
          </a:p>
        </p:txBody>
      </p:sp>
      <p:sp>
        <p:nvSpPr>
          <p:cNvPr id="6" name="Slide Number Placeholder 5"/>
          <p:cNvSpPr>
            <a:spLocks noGrp="1"/>
          </p:cNvSpPr>
          <p:nvPr>
            <p:ph type="sldNum" sz="quarter" idx="12"/>
          </p:nvPr>
        </p:nvSpPr>
        <p:spPr/>
        <p:txBody>
          <a:bodyPr/>
          <a:lstStyle>
            <a:lvl1pPr algn="ctr">
              <a:defRPr>
                <a:solidFill>
                  <a:schemeClr val="tx1">
                    <a:lumMod val="65000"/>
                    <a:lumOff val="35000"/>
                  </a:schemeClr>
                </a:solidFill>
              </a:defRPr>
            </a:lvl1pPr>
          </a:lstStyle>
          <a:p>
            <a:fld id="{90156F56-D5AE-4C6F-B826-C69D1BC521BB}" type="slidenum">
              <a:rPr lang="en-US" smtClean="0">
                <a:solidFill>
                  <a:srgbClr val="000000">
                    <a:lumMod val="65000"/>
                    <a:lumOff val="35000"/>
                  </a:srgbClr>
                </a:solidFill>
                <a:latin typeface="Adobe Clean"/>
              </a:rPr>
              <a:pPr/>
              <a:t>‹#›</a:t>
            </a:fld>
            <a:endParaRPr lang="en-US">
              <a:solidFill>
                <a:srgbClr val="000000">
                  <a:lumMod val="65000"/>
                  <a:lumOff val="35000"/>
                </a:srgbClr>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000000">
                    <a:lumMod val="65000"/>
                    <a:lumOff val="35000"/>
                  </a:srgbClr>
                </a:solidFill>
                <a:latin typeface="Adobe Clean" pitchFamily="-111" charset="0"/>
              </a:rPr>
              <a:t>© 2015 Adobe Systems Incorporated.  All Rights Reserved.  Adobe Confidential.</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6" y="-2383"/>
            <a:ext cx="417908" cy="685799"/>
          </a:xfrm>
          <a:prstGeom prst="rect">
            <a:avLst/>
          </a:prstGeom>
        </p:spPr>
      </p:pic>
    </p:spTree>
    <p:extLst>
      <p:ext uri="{BB962C8B-B14F-4D97-AF65-F5344CB8AC3E}">
        <p14:creationId xmlns:p14="http://schemas.microsoft.com/office/powerpoint/2010/main" val="225466587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 TMS2">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7" y="892"/>
            <a:ext cx="12188945" cy="6856282"/>
          </a:xfrm>
          <a:prstGeom prst="rect">
            <a:avLst/>
          </a:prstGeom>
        </p:spPr>
      </p:pic>
      <p:sp>
        <p:nvSpPr>
          <p:cNvPr id="14" name="Rectangle 13"/>
          <p:cNvSpPr/>
          <p:nvPr userDrawn="1"/>
        </p:nvSpPr>
        <p:spPr>
          <a:xfrm>
            <a:off x="3" y="1303020"/>
            <a:ext cx="12188825" cy="1165860"/>
          </a:xfrm>
          <a:prstGeom prst="rect">
            <a:avLst/>
          </a:pr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644EF78C-0077-4668-88B9-243DFB96141B}" type="datetime1">
              <a:rPr lang="en-US" smtClean="0">
                <a:solidFill>
                  <a:srgbClr val="000000">
                    <a:lumMod val="65000"/>
                    <a:lumOff val="35000"/>
                  </a:srgbClr>
                </a:solidFill>
                <a:latin typeface="Adobe Clean"/>
              </a:rPr>
              <a:pPr/>
              <a:t>3/15/2024</a:t>
            </a:fld>
            <a:endParaRPr lang="en-US">
              <a:solidFill>
                <a:srgbClr val="000000">
                  <a:lumMod val="65000"/>
                  <a:lumOff val="35000"/>
                </a:srgbClr>
              </a:solidFill>
              <a:latin typeface="Adobe Clean"/>
            </a:endParaRPr>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endParaRPr lang="en-US">
              <a:solidFill>
                <a:srgbClr val="000000">
                  <a:lumMod val="65000"/>
                  <a:lumOff val="35000"/>
                </a:srgbClr>
              </a:solidFill>
              <a:latin typeface="Adobe Clean"/>
            </a:endParaRPr>
          </a:p>
        </p:txBody>
      </p:sp>
      <p:sp>
        <p:nvSpPr>
          <p:cNvPr id="6" name="Slide Number Placeholder 5"/>
          <p:cNvSpPr>
            <a:spLocks noGrp="1"/>
          </p:cNvSpPr>
          <p:nvPr>
            <p:ph type="sldNum" sz="quarter" idx="12"/>
          </p:nvPr>
        </p:nvSpPr>
        <p:spPr/>
        <p:txBody>
          <a:bodyPr/>
          <a:lstStyle>
            <a:lvl1pPr algn="ctr">
              <a:defRPr>
                <a:solidFill>
                  <a:schemeClr val="tx1">
                    <a:lumMod val="65000"/>
                    <a:lumOff val="35000"/>
                  </a:schemeClr>
                </a:solidFill>
              </a:defRPr>
            </a:lvl1pPr>
          </a:lstStyle>
          <a:p>
            <a:fld id="{90156F56-D5AE-4C6F-B826-C69D1BC521BB}" type="slidenum">
              <a:rPr lang="en-US" smtClean="0">
                <a:solidFill>
                  <a:srgbClr val="000000">
                    <a:lumMod val="65000"/>
                    <a:lumOff val="35000"/>
                  </a:srgbClr>
                </a:solidFill>
                <a:latin typeface="Adobe Clean"/>
              </a:rPr>
              <a:pPr/>
              <a:t>‹#›</a:t>
            </a:fld>
            <a:endParaRPr lang="en-US">
              <a:solidFill>
                <a:srgbClr val="000000">
                  <a:lumMod val="65000"/>
                  <a:lumOff val="35000"/>
                </a:srgbClr>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000000">
                    <a:lumMod val="65000"/>
                    <a:lumOff val="35000"/>
                  </a:srgbClr>
                </a:solidFill>
                <a:latin typeface="Adobe Clean" pitchFamily="-111" charset="0"/>
              </a:rPr>
              <a:t>© 2015 Adobe Systems Incorporated.  All Rights Reserved.  Adobe Confidential.</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6" y="-2383"/>
            <a:ext cx="417908" cy="685799"/>
          </a:xfrm>
          <a:prstGeom prst="rect">
            <a:avLst/>
          </a:prstGeom>
        </p:spPr>
      </p:pic>
    </p:spTree>
    <p:extLst>
      <p:ext uri="{BB962C8B-B14F-4D97-AF65-F5344CB8AC3E}">
        <p14:creationId xmlns:p14="http://schemas.microsoft.com/office/powerpoint/2010/main" val="154721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 preserve="1">
  <p:cSld name="Title Slide - TMS3">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7" y="892"/>
            <a:ext cx="12188945" cy="6856281"/>
          </a:xfrm>
          <a:prstGeom prst="rect">
            <a:avLst/>
          </a:prstGeom>
          <a:noFill/>
          <a:ln>
            <a:noFill/>
          </a:ln>
        </p:spPr>
      </p:pic>
      <p:sp>
        <p:nvSpPr>
          <p:cNvPr id="14" name="Rectangle 13"/>
          <p:cNvSpPr/>
          <p:nvPr userDrawn="1"/>
        </p:nvSpPr>
        <p:spPr>
          <a:xfrm>
            <a:off x="3" y="1303020"/>
            <a:ext cx="12188825" cy="1165860"/>
          </a:xfrm>
          <a:prstGeom prst="rect">
            <a:avLst/>
          </a:pr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644EF78C-0077-4668-88B9-243DFB96141B}" type="datetime1">
              <a:rPr lang="en-US" smtClean="0">
                <a:solidFill>
                  <a:srgbClr val="000000">
                    <a:lumMod val="65000"/>
                    <a:lumOff val="35000"/>
                  </a:srgbClr>
                </a:solidFill>
                <a:latin typeface="Adobe Clean"/>
              </a:rPr>
              <a:pPr/>
              <a:t>3/15/2024</a:t>
            </a:fld>
            <a:endParaRPr lang="en-US">
              <a:solidFill>
                <a:srgbClr val="000000">
                  <a:lumMod val="65000"/>
                  <a:lumOff val="35000"/>
                </a:srgbClr>
              </a:solidFill>
              <a:latin typeface="Adobe Clean"/>
            </a:endParaRPr>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endParaRPr lang="en-US">
              <a:solidFill>
                <a:srgbClr val="000000">
                  <a:lumMod val="65000"/>
                  <a:lumOff val="35000"/>
                </a:srgbClr>
              </a:solidFill>
              <a:latin typeface="Adobe Clean"/>
            </a:endParaRPr>
          </a:p>
        </p:txBody>
      </p:sp>
      <p:sp>
        <p:nvSpPr>
          <p:cNvPr id="6" name="Slide Number Placeholder 5"/>
          <p:cNvSpPr>
            <a:spLocks noGrp="1"/>
          </p:cNvSpPr>
          <p:nvPr>
            <p:ph type="sldNum" sz="quarter" idx="12"/>
          </p:nvPr>
        </p:nvSpPr>
        <p:spPr/>
        <p:txBody>
          <a:bodyPr/>
          <a:lstStyle>
            <a:lvl1pPr algn="ctr">
              <a:defRPr>
                <a:solidFill>
                  <a:schemeClr val="tx1">
                    <a:lumMod val="65000"/>
                    <a:lumOff val="35000"/>
                  </a:schemeClr>
                </a:solidFill>
              </a:defRPr>
            </a:lvl1pPr>
          </a:lstStyle>
          <a:p>
            <a:fld id="{90156F56-D5AE-4C6F-B826-C69D1BC521BB}" type="slidenum">
              <a:rPr lang="en-US" smtClean="0">
                <a:solidFill>
                  <a:srgbClr val="000000">
                    <a:lumMod val="65000"/>
                    <a:lumOff val="35000"/>
                  </a:srgbClr>
                </a:solidFill>
                <a:latin typeface="Adobe Clean"/>
              </a:rPr>
              <a:pPr/>
              <a:t>‹#›</a:t>
            </a:fld>
            <a:endParaRPr lang="en-US">
              <a:solidFill>
                <a:srgbClr val="000000">
                  <a:lumMod val="65000"/>
                  <a:lumOff val="35000"/>
                </a:srgbClr>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000000">
                    <a:lumMod val="65000"/>
                    <a:lumOff val="35000"/>
                  </a:srgbClr>
                </a:solidFill>
                <a:latin typeface="Adobe Clean" pitchFamily="-111" charset="0"/>
              </a:rPr>
              <a:t>© 2015 Adobe Systems Incorporated.  All Rights Reserved.  Adobe Confidential.</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6" y="-2383"/>
            <a:ext cx="417908" cy="685799"/>
          </a:xfrm>
          <a:prstGeom prst="rect">
            <a:avLst/>
          </a:prstGeom>
        </p:spPr>
      </p:pic>
    </p:spTree>
    <p:extLst>
      <p:ext uri="{BB962C8B-B14F-4D97-AF65-F5344CB8AC3E}">
        <p14:creationId xmlns:p14="http://schemas.microsoft.com/office/powerpoint/2010/main" val="36466905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 preserve="1">
  <p:cSld name="Title Slide - TMS4">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 y="892"/>
            <a:ext cx="12188944" cy="6856281"/>
          </a:xfrm>
          <a:prstGeom prst="rect">
            <a:avLst/>
          </a:prstGeom>
          <a:noFill/>
          <a:ln>
            <a:noFill/>
          </a:ln>
        </p:spPr>
      </p:pic>
      <p:sp>
        <p:nvSpPr>
          <p:cNvPr id="14" name="Rectangle 13"/>
          <p:cNvSpPr/>
          <p:nvPr userDrawn="1"/>
        </p:nvSpPr>
        <p:spPr>
          <a:xfrm>
            <a:off x="3" y="1303020"/>
            <a:ext cx="12188825" cy="1165860"/>
          </a:xfrm>
          <a:prstGeom prst="rect">
            <a:avLst/>
          </a:prstGeom>
          <a:solidFill>
            <a:srgbClr val="37434D">
              <a:alpha val="1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latin typeface="Adobe Clean"/>
              <a:ea typeface="ＭＳ Ｐゴシック" pitchFamily="-111" charset="-128"/>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644EF78C-0077-4668-88B9-243DFB96141B}" type="datetime1">
              <a:rPr lang="en-US" smtClean="0">
                <a:solidFill>
                  <a:srgbClr val="000000">
                    <a:lumMod val="65000"/>
                    <a:lumOff val="35000"/>
                  </a:srgbClr>
                </a:solidFill>
                <a:latin typeface="Adobe Clean"/>
              </a:rPr>
              <a:pPr/>
              <a:t>3/15/2024</a:t>
            </a:fld>
            <a:endParaRPr lang="en-US">
              <a:solidFill>
                <a:srgbClr val="000000">
                  <a:lumMod val="65000"/>
                  <a:lumOff val="35000"/>
                </a:srgbClr>
              </a:solidFill>
              <a:latin typeface="Adobe Clean"/>
            </a:endParaRPr>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endParaRPr lang="en-US">
              <a:solidFill>
                <a:srgbClr val="000000">
                  <a:lumMod val="65000"/>
                  <a:lumOff val="35000"/>
                </a:srgbClr>
              </a:solidFill>
              <a:latin typeface="Adobe Clean"/>
            </a:endParaRPr>
          </a:p>
        </p:txBody>
      </p:sp>
      <p:sp>
        <p:nvSpPr>
          <p:cNvPr id="6" name="Slide Number Placeholder 5"/>
          <p:cNvSpPr>
            <a:spLocks noGrp="1"/>
          </p:cNvSpPr>
          <p:nvPr>
            <p:ph type="sldNum" sz="quarter" idx="12"/>
          </p:nvPr>
        </p:nvSpPr>
        <p:spPr/>
        <p:txBody>
          <a:bodyPr/>
          <a:lstStyle>
            <a:lvl1pPr algn="ctr">
              <a:defRPr>
                <a:solidFill>
                  <a:schemeClr val="tx1">
                    <a:lumMod val="65000"/>
                    <a:lumOff val="35000"/>
                  </a:schemeClr>
                </a:solidFill>
              </a:defRPr>
            </a:lvl1pPr>
          </a:lstStyle>
          <a:p>
            <a:fld id="{90156F56-D5AE-4C6F-B826-C69D1BC521BB}" type="slidenum">
              <a:rPr lang="en-US" smtClean="0">
                <a:solidFill>
                  <a:srgbClr val="000000">
                    <a:lumMod val="65000"/>
                    <a:lumOff val="35000"/>
                  </a:srgbClr>
                </a:solidFill>
                <a:latin typeface="Adobe Clean"/>
              </a:rPr>
              <a:pPr/>
              <a:t>‹#›</a:t>
            </a:fld>
            <a:endParaRPr lang="en-US">
              <a:solidFill>
                <a:srgbClr val="000000">
                  <a:lumMod val="65000"/>
                  <a:lumOff val="35000"/>
                </a:srgbClr>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000000">
                    <a:lumMod val="65000"/>
                    <a:lumOff val="35000"/>
                  </a:srgbClr>
                </a:solidFill>
                <a:latin typeface="Adobe Clean" pitchFamily="-111" charset="0"/>
              </a:rPr>
              <a:t>© 2015 Adobe Systems Incorporated.  All Rights Reserved.  Adobe Confidential.</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6" y="-2383"/>
            <a:ext cx="417908" cy="685799"/>
          </a:xfrm>
          <a:prstGeom prst="rect">
            <a:avLst/>
          </a:prstGeom>
        </p:spPr>
      </p:pic>
    </p:spTree>
    <p:extLst>
      <p:ext uri="{BB962C8B-B14F-4D97-AF65-F5344CB8AC3E}">
        <p14:creationId xmlns:p14="http://schemas.microsoft.com/office/powerpoint/2010/main" val="44770201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Title Slide - SnW1">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892"/>
            <a:ext cx="12188952" cy="6856284"/>
          </a:xfrm>
          <a:prstGeom prst="rect">
            <a:avLst/>
          </a:prstGeom>
        </p:spPr>
      </p:pic>
      <p:sp>
        <p:nvSpPr>
          <p:cNvPr id="14" name="Rectangle 13"/>
          <p:cNvSpPr/>
          <p:nvPr userDrawn="1"/>
        </p:nvSpPr>
        <p:spPr>
          <a:xfrm>
            <a:off x="3" y="1303020"/>
            <a:ext cx="12188825" cy="1165860"/>
          </a:xfrm>
          <a:prstGeom prst="rect">
            <a:avLst/>
          </a:pr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644EF78C-0077-4668-88B9-243DFB96141B}" type="datetime1">
              <a:rPr lang="en-US" smtClean="0">
                <a:solidFill>
                  <a:srgbClr val="000000">
                    <a:lumMod val="65000"/>
                    <a:lumOff val="35000"/>
                  </a:srgbClr>
                </a:solidFill>
                <a:latin typeface="Adobe Clean"/>
              </a:rPr>
              <a:pPr/>
              <a:t>3/15/2024</a:t>
            </a:fld>
            <a:endParaRPr lang="en-US">
              <a:solidFill>
                <a:srgbClr val="000000">
                  <a:lumMod val="65000"/>
                  <a:lumOff val="35000"/>
                </a:srgbClr>
              </a:solidFill>
              <a:latin typeface="Adobe Clean"/>
            </a:endParaRPr>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endParaRPr lang="en-US">
              <a:solidFill>
                <a:srgbClr val="000000">
                  <a:lumMod val="65000"/>
                  <a:lumOff val="35000"/>
                </a:srgbClr>
              </a:solidFill>
              <a:latin typeface="Adobe Clean"/>
            </a:endParaRPr>
          </a:p>
        </p:txBody>
      </p:sp>
      <p:sp>
        <p:nvSpPr>
          <p:cNvPr id="6" name="Slide Number Placeholder 5"/>
          <p:cNvSpPr>
            <a:spLocks noGrp="1"/>
          </p:cNvSpPr>
          <p:nvPr>
            <p:ph type="sldNum" sz="quarter" idx="12"/>
          </p:nvPr>
        </p:nvSpPr>
        <p:spPr/>
        <p:txBody>
          <a:bodyPr/>
          <a:lstStyle>
            <a:lvl1pPr algn="ctr">
              <a:defRPr>
                <a:solidFill>
                  <a:schemeClr val="tx1">
                    <a:lumMod val="65000"/>
                    <a:lumOff val="35000"/>
                  </a:schemeClr>
                </a:solidFill>
              </a:defRPr>
            </a:lvl1pPr>
          </a:lstStyle>
          <a:p>
            <a:fld id="{90156F56-D5AE-4C6F-B826-C69D1BC521BB}" type="slidenum">
              <a:rPr lang="en-US" smtClean="0">
                <a:solidFill>
                  <a:srgbClr val="000000">
                    <a:lumMod val="65000"/>
                    <a:lumOff val="35000"/>
                  </a:srgbClr>
                </a:solidFill>
                <a:latin typeface="Adobe Clean"/>
              </a:rPr>
              <a:pPr/>
              <a:t>‹#›</a:t>
            </a:fld>
            <a:endParaRPr lang="en-US">
              <a:solidFill>
                <a:srgbClr val="000000">
                  <a:lumMod val="65000"/>
                  <a:lumOff val="35000"/>
                </a:srgbClr>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000000">
                    <a:lumMod val="65000"/>
                    <a:lumOff val="35000"/>
                  </a:srgbClr>
                </a:solidFill>
                <a:latin typeface="Adobe Clean" pitchFamily="-111" charset="0"/>
              </a:rPr>
              <a:t>© 2015 Adobe Systems Incorporated.  All Rights Reserved.  Adobe Confidential.</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6" y="-2383"/>
            <a:ext cx="417908" cy="685799"/>
          </a:xfrm>
          <a:prstGeom prst="rect">
            <a:avLst/>
          </a:prstGeom>
        </p:spPr>
      </p:pic>
    </p:spTree>
    <p:extLst>
      <p:ext uri="{BB962C8B-B14F-4D97-AF65-F5344CB8AC3E}">
        <p14:creationId xmlns:p14="http://schemas.microsoft.com/office/powerpoint/2010/main" val="1155401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 TMS1">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 y="892"/>
            <a:ext cx="12188945" cy="6856282"/>
          </a:xfrm>
          <a:prstGeom prst="rect">
            <a:avLst/>
          </a:prstGeom>
        </p:spPr>
      </p:pic>
      <p:sp>
        <p:nvSpPr>
          <p:cNvPr id="14" name="Rectangle 13"/>
          <p:cNvSpPr/>
          <p:nvPr userDrawn="1"/>
        </p:nvSpPr>
        <p:spPr>
          <a:xfrm>
            <a:off x="3" y="1303020"/>
            <a:ext cx="12188825" cy="1165860"/>
          </a:xfrm>
          <a:prstGeom prst="rect">
            <a:avLst/>
          </a:prstGeom>
          <a:solidFill>
            <a:srgbClr val="37434D">
              <a:alpha val="1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a:endParaRPr lang="en-US">
              <a:solidFill>
                <a:srgbClr val="FFFFFF"/>
              </a:solidFill>
              <a:ea typeface="ＭＳ Ｐゴシック" pitchFamily="-111" charset="-128"/>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644EF78C-0077-4668-88B9-243DFB96141B}" type="datetime1">
              <a:rPr lang="en-US" smtClean="0"/>
              <a:pPr/>
              <a:t>3/15/2024</a:t>
            </a:fld>
            <a:endParaRPr lang="en-US"/>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endParaRPr lang="en-US"/>
          </a:p>
        </p:txBody>
      </p:sp>
      <p:sp>
        <p:nvSpPr>
          <p:cNvPr id="6" name="Slide Number Placeholder 5"/>
          <p:cNvSpPr>
            <a:spLocks noGrp="1"/>
          </p:cNvSpPr>
          <p:nvPr>
            <p:ph type="sldNum" sz="quarter" idx="12"/>
          </p:nvPr>
        </p:nvSpPr>
        <p:spPr/>
        <p:txBody>
          <a:bodyPr/>
          <a:lstStyle>
            <a:lvl1pPr algn="ctr">
              <a:defRPr>
                <a:solidFill>
                  <a:schemeClr val="tx1">
                    <a:lumMod val="65000"/>
                    <a:lumOff val="35000"/>
                  </a:schemeClr>
                </a:solidFill>
              </a:defRPr>
            </a:lvl1pPr>
          </a:lstStyle>
          <a:p>
            <a:fld id="{90156F56-D5AE-4C6F-B826-C69D1BC521BB}" type="slidenum">
              <a:rPr lang="en-US" smtClean="0"/>
              <a:pPr/>
              <a:t>‹#›</a:t>
            </a:fld>
            <a:endParaRPr lang="en-US"/>
          </a:p>
        </p:txBody>
      </p:sp>
      <p:sp>
        <p:nvSpPr>
          <p:cNvPr id="15" name="Rectangle 21"/>
          <p:cNvSpPr>
            <a:spLocks noChangeArrowheads="1"/>
          </p:cNvSpPr>
          <p:nvPr userDrawn="1"/>
        </p:nvSpPr>
        <p:spPr bwMode="auto">
          <a:xfrm>
            <a:off x="304723" y="6487239"/>
            <a:ext cx="5181679" cy="107722"/>
          </a:xfrm>
          <a:prstGeom prst="rect">
            <a:avLst/>
          </a:prstGeom>
          <a:noFill/>
          <a:ln w="9525">
            <a:noFill/>
            <a:miter lim="800000"/>
            <a:headEnd/>
            <a:tailEnd/>
          </a:ln>
        </p:spPr>
        <p:txBody>
          <a:bodyPr wrap="square" lIns="0" tIns="0" rIns="0" bIns="0" anchor="b">
            <a:spAutoFit/>
          </a:bodyPr>
          <a:lstStyle/>
          <a:p>
            <a:r>
              <a:rPr lang="en-US" sz="700">
                <a:solidFill>
                  <a:schemeClr val="tx1">
                    <a:lumMod val="65000"/>
                    <a:lumOff val="35000"/>
                  </a:schemeClr>
                </a:solidFill>
                <a:latin typeface="Adobe Clean" pitchFamily="-111" charset="0"/>
              </a:rPr>
              <a:t>© 2022 Adobe Systems Incorporated.  All Rights Reserved.  Adobe Confidential.</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41182" y="-2383"/>
            <a:ext cx="417909" cy="685799"/>
          </a:xfrm>
          <a:prstGeom prst="rect">
            <a:avLst/>
          </a:prstGeom>
        </p:spPr>
      </p:pic>
    </p:spTree>
    <p:extLst>
      <p:ext uri="{BB962C8B-B14F-4D97-AF65-F5344CB8AC3E}">
        <p14:creationId xmlns:p14="http://schemas.microsoft.com/office/powerpoint/2010/main" val="150207796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 preserve="1">
  <p:cSld name="Title Slide - SnW2">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 y="892"/>
            <a:ext cx="12188944" cy="6856281"/>
          </a:xfrm>
          <a:prstGeom prst="rect">
            <a:avLst/>
          </a:prstGeom>
          <a:noFill/>
          <a:ln>
            <a:noFill/>
          </a:ln>
        </p:spPr>
      </p:pic>
      <p:sp>
        <p:nvSpPr>
          <p:cNvPr id="14" name="Rectangle 13"/>
          <p:cNvSpPr/>
          <p:nvPr userDrawn="1"/>
        </p:nvSpPr>
        <p:spPr>
          <a:xfrm>
            <a:off x="3" y="1303020"/>
            <a:ext cx="12188825" cy="1165860"/>
          </a:xfrm>
          <a:prstGeom prst="rect">
            <a:avLst/>
          </a:pr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644EF78C-0077-4668-88B9-243DFB96141B}" type="datetime1">
              <a:rPr lang="en-US" smtClean="0">
                <a:solidFill>
                  <a:srgbClr val="000000">
                    <a:lumMod val="65000"/>
                    <a:lumOff val="35000"/>
                  </a:srgbClr>
                </a:solidFill>
                <a:latin typeface="Adobe Clean"/>
              </a:rPr>
              <a:pPr/>
              <a:t>3/15/2024</a:t>
            </a:fld>
            <a:endParaRPr lang="en-US">
              <a:solidFill>
                <a:srgbClr val="000000">
                  <a:lumMod val="65000"/>
                  <a:lumOff val="35000"/>
                </a:srgbClr>
              </a:solidFill>
              <a:latin typeface="Adobe Clean"/>
            </a:endParaRPr>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endParaRPr lang="en-US">
              <a:solidFill>
                <a:srgbClr val="000000">
                  <a:lumMod val="65000"/>
                  <a:lumOff val="35000"/>
                </a:srgbClr>
              </a:solidFill>
              <a:latin typeface="Adobe Clean"/>
            </a:endParaRPr>
          </a:p>
        </p:txBody>
      </p:sp>
      <p:sp>
        <p:nvSpPr>
          <p:cNvPr id="6" name="Slide Number Placeholder 5"/>
          <p:cNvSpPr>
            <a:spLocks noGrp="1"/>
          </p:cNvSpPr>
          <p:nvPr>
            <p:ph type="sldNum" sz="quarter" idx="12"/>
          </p:nvPr>
        </p:nvSpPr>
        <p:spPr/>
        <p:txBody>
          <a:bodyPr/>
          <a:lstStyle>
            <a:lvl1pPr algn="ctr">
              <a:defRPr>
                <a:solidFill>
                  <a:schemeClr val="tx1">
                    <a:lumMod val="65000"/>
                    <a:lumOff val="35000"/>
                  </a:schemeClr>
                </a:solidFill>
              </a:defRPr>
            </a:lvl1pPr>
          </a:lstStyle>
          <a:p>
            <a:fld id="{90156F56-D5AE-4C6F-B826-C69D1BC521BB}" type="slidenum">
              <a:rPr lang="en-US" smtClean="0">
                <a:solidFill>
                  <a:srgbClr val="000000">
                    <a:lumMod val="65000"/>
                    <a:lumOff val="35000"/>
                  </a:srgbClr>
                </a:solidFill>
                <a:latin typeface="Adobe Clean"/>
              </a:rPr>
              <a:pPr/>
              <a:t>‹#›</a:t>
            </a:fld>
            <a:endParaRPr lang="en-US">
              <a:solidFill>
                <a:srgbClr val="000000">
                  <a:lumMod val="65000"/>
                  <a:lumOff val="35000"/>
                </a:srgbClr>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000000">
                    <a:lumMod val="65000"/>
                    <a:lumOff val="35000"/>
                  </a:srgbClr>
                </a:solidFill>
                <a:latin typeface="Adobe Clean" pitchFamily="-111" charset="0"/>
              </a:rPr>
              <a:t>© 2015 Adobe Systems Incorporated.  All Rights Reserved.  Adobe Confidential.</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6" y="-2383"/>
            <a:ext cx="417908" cy="685799"/>
          </a:xfrm>
          <a:prstGeom prst="rect">
            <a:avLst/>
          </a:prstGeom>
        </p:spPr>
      </p:pic>
    </p:spTree>
    <p:extLst>
      <p:ext uri="{BB962C8B-B14F-4D97-AF65-F5344CB8AC3E}">
        <p14:creationId xmlns:p14="http://schemas.microsoft.com/office/powerpoint/2010/main" val="374889365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reserve="1">
  <p:cSld name="Title Slide - SnW3">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 y="892"/>
            <a:ext cx="12188944" cy="6856281"/>
          </a:xfrm>
          <a:prstGeom prst="rect">
            <a:avLst/>
          </a:prstGeom>
          <a:noFill/>
          <a:ln>
            <a:noFill/>
          </a:ln>
        </p:spPr>
      </p:pic>
      <p:sp>
        <p:nvSpPr>
          <p:cNvPr id="14" name="Rectangle 13"/>
          <p:cNvSpPr/>
          <p:nvPr userDrawn="1"/>
        </p:nvSpPr>
        <p:spPr>
          <a:xfrm>
            <a:off x="3" y="1303020"/>
            <a:ext cx="12188825" cy="1165860"/>
          </a:xfrm>
          <a:prstGeom prst="rect">
            <a:avLst/>
          </a:pr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644EF78C-0077-4668-88B9-243DFB96141B}" type="datetime1">
              <a:rPr lang="en-US" smtClean="0">
                <a:solidFill>
                  <a:srgbClr val="000000">
                    <a:lumMod val="65000"/>
                    <a:lumOff val="35000"/>
                  </a:srgbClr>
                </a:solidFill>
                <a:latin typeface="Adobe Clean"/>
              </a:rPr>
              <a:pPr/>
              <a:t>3/15/2024</a:t>
            </a:fld>
            <a:endParaRPr lang="en-US">
              <a:solidFill>
                <a:srgbClr val="000000">
                  <a:lumMod val="65000"/>
                  <a:lumOff val="35000"/>
                </a:srgbClr>
              </a:solidFill>
              <a:latin typeface="Adobe Clean"/>
            </a:endParaRPr>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endParaRPr lang="en-US">
              <a:solidFill>
                <a:srgbClr val="000000">
                  <a:lumMod val="65000"/>
                  <a:lumOff val="35000"/>
                </a:srgbClr>
              </a:solidFill>
              <a:latin typeface="Adobe Clean"/>
            </a:endParaRPr>
          </a:p>
        </p:txBody>
      </p:sp>
      <p:sp>
        <p:nvSpPr>
          <p:cNvPr id="6" name="Slide Number Placeholder 5"/>
          <p:cNvSpPr>
            <a:spLocks noGrp="1"/>
          </p:cNvSpPr>
          <p:nvPr>
            <p:ph type="sldNum" sz="quarter" idx="12"/>
          </p:nvPr>
        </p:nvSpPr>
        <p:spPr/>
        <p:txBody>
          <a:bodyPr/>
          <a:lstStyle>
            <a:lvl1pPr algn="ctr">
              <a:defRPr>
                <a:solidFill>
                  <a:schemeClr val="tx1">
                    <a:lumMod val="65000"/>
                    <a:lumOff val="35000"/>
                  </a:schemeClr>
                </a:solidFill>
              </a:defRPr>
            </a:lvl1pPr>
          </a:lstStyle>
          <a:p>
            <a:fld id="{90156F56-D5AE-4C6F-B826-C69D1BC521BB}" type="slidenum">
              <a:rPr lang="en-US" smtClean="0">
                <a:solidFill>
                  <a:srgbClr val="000000">
                    <a:lumMod val="65000"/>
                    <a:lumOff val="35000"/>
                  </a:srgbClr>
                </a:solidFill>
                <a:latin typeface="Adobe Clean"/>
              </a:rPr>
              <a:pPr/>
              <a:t>‹#›</a:t>
            </a:fld>
            <a:endParaRPr lang="en-US">
              <a:solidFill>
                <a:srgbClr val="000000">
                  <a:lumMod val="65000"/>
                  <a:lumOff val="35000"/>
                </a:srgbClr>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000000">
                    <a:lumMod val="65000"/>
                    <a:lumOff val="35000"/>
                  </a:srgbClr>
                </a:solidFill>
                <a:latin typeface="Adobe Clean" pitchFamily="-111" charset="0"/>
              </a:rPr>
              <a:t>© 2015 Adobe Systems Incorporated.  All Rights Reserved.  Adobe Confidential.</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6" y="-2383"/>
            <a:ext cx="417908" cy="685799"/>
          </a:xfrm>
          <a:prstGeom prst="rect">
            <a:avLst/>
          </a:prstGeom>
        </p:spPr>
      </p:pic>
    </p:spTree>
    <p:extLst>
      <p:ext uri="{BB962C8B-B14F-4D97-AF65-F5344CB8AC3E}">
        <p14:creationId xmlns:p14="http://schemas.microsoft.com/office/powerpoint/2010/main" val="207094846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 preserve="1">
  <p:cSld name="Title Slide - GSP">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 y="892"/>
            <a:ext cx="12188948" cy="6856283"/>
          </a:xfrm>
          <a:prstGeom prst="rect">
            <a:avLst/>
          </a:prstGeom>
        </p:spPr>
      </p:pic>
      <p:sp>
        <p:nvSpPr>
          <p:cNvPr id="14" name="Rectangle 13"/>
          <p:cNvSpPr/>
          <p:nvPr userDrawn="1"/>
        </p:nvSpPr>
        <p:spPr>
          <a:xfrm>
            <a:off x="3" y="1303020"/>
            <a:ext cx="12188825" cy="116586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lumMod val="65000"/>
                    <a:lumOff val="3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44EF78C-0077-4668-88B9-243DFB96141B}"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lvl1pPr algn="ctr">
              <a:defRPr/>
            </a:lvl1pPr>
          </a:lstStyle>
          <a:p>
            <a:fld id="{90156F56-D5AE-4C6F-B826-C69D1BC521BB}" type="slidenum">
              <a:rPr lang="en-US" smtClean="0">
                <a:solidFill>
                  <a:prstClr val="white"/>
                </a:solidFill>
                <a:latin typeface="Adobe Clean"/>
              </a:rPr>
              <a:pPr/>
              <a:t>‹#›</a:t>
            </a:fld>
            <a:endParaRPr lang="en-US">
              <a:solidFill>
                <a:prstClr val="white"/>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FFFFFF"/>
                </a:solidFill>
                <a:latin typeface="Adobe Clean" pitchFamily="-111" charset="0"/>
              </a:rPr>
              <a:t>© 2015 Adobe Systems Incorporated.  All Rights Reserved.  Adobe Confidential.</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6" y="-2383"/>
            <a:ext cx="417908" cy="685799"/>
          </a:xfrm>
          <a:prstGeom prst="rect">
            <a:avLst/>
          </a:prstGeom>
        </p:spPr>
      </p:pic>
    </p:spTree>
    <p:extLst>
      <p:ext uri="{BB962C8B-B14F-4D97-AF65-F5344CB8AC3E}">
        <p14:creationId xmlns:p14="http://schemas.microsoft.com/office/powerpoint/2010/main" val="65014516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Title Slide - EB">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8" y="892"/>
            <a:ext cx="12188949" cy="6856283"/>
          </a:xfrm>
          <a:prstGeom prst="rect">
            <a:avLst/>
          </a:prstGeom>
        </p:spPr>
      </p:pic>
      <p:sp>
        <p:nvSpPr>
          <p:cNvPr id="14" name="Rectangle 13"/>
          <p:cNvSpPr/>
          <p:nvPr userDrawn="1"/>
        </p:nvSpPr>
        <p:spPr>
          <a:xfrm>
            <a:off x="3" y="1303020"/>
            <a:ext cx="12188825" cy="116586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lumMod val="65000"/>
                    <a:lumOff val="3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44EF78C-0077-4668-88B9-243DFB96141B}"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lvl1pPr algn="ctr">
              <a:defRPr/>
            </a:lvl1pPr>
          </a:lstStyle>
          <a:p>
            <a:fld id="{90156F56-D5AE-4C6F-B826-C69D1BC521BB}" type="slidenum">
              <a:rPr lang="en-US" smtClean="0">
                <a:solidFill>
                  <a:prstClr val="white"/>
                </a:solidFill>
                <a:latin typeface="Adobe Clean"/>
              </a:rPr>
              <a:pPr/>
              <a:t>‹#›</a:t>
            </a:fld>
            <a:endParaRPr lang="en-US">
              <a:solidFill>
                <a:prstClr val="white"/>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FFFFFF"/>
                </a:solidFill>
                <a:latin typeface="Adobe Clean" pitchFamily="-111" charset="0"/>
              </a:rPr>
              <a:t>© 2015 Adobe Systems Incorporated.  All Rights Reserved.  Adobe Confidential.</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6" y="-2383"/>
            <a:ext cx="417908" cy="685799"/>
          </a:xfrm>
          <a:prstGeom prst="rect">
            <a:avLst/>
          </a:prstGeom>
        </p:spPr>
      </p:pic>
    </p:spTree>
    <p:extLst>
      <p:ext uri="{BB962C8B-B14F-4D97-AF65-F5344CB8AC3E}">
        <p14:creationId xmlns:p14="http://schemas.microsoft.com/office/powerpoint/2010/main" val="335471175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1_Title Slide - EB">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8" y="892"/>
            <a:ext cx="12188949" cy="6856283"/>
          </a:xfrm>
          <a:prstGeom prst="rect">
            <a:avLst/>
          </a:prstGeom>
        </p:spPr>
      </p:pic>
      <p:sp>
        <p:nvSpPr>
          <p:cNvPr id="14" name="Rectangle 13"/>
          <p:cNvSpPr/>
          <p:nvPr userDrawn="1"/>
        </p:nvSpPr>
        <p:spPr>
          <a:xfrm>
            <a:off x="3" y="1303020"/>
            <a:ext cx="12188825" cy="116586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lumMod val="65000"/>
                    <a:lumOff val="3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44EF78C-0077-4668-88B9-243DFB96141B}"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lvl1pPr algn="ctr">
              <a:defRPr/>
            </a:lvl1pPr>
          </a:lstStyle>
          <a:p>
            <a:fld id="{90156F56-D5AE-4C6F-B826-C69D1BC521BB}" type="slidenum">
              <a:rPr lang="en-US" smtClean="0">
                <a:solidFill>
                  <a:prstClr val="white"/>
                </a:solidFill>
                <a:latin typeface="Adobe Clean"/>
              </a:rPr>
              <a:pPr/>
              <a:t>‹#›</a:t>
            </a:fld>
            <a:endParaRPr lang="en-US">
              <a:solidFill>
                <a:prstClr val="white"/>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FFFFFF"/>
                </a:solidFill>
                <a:latin typeface="Adobe Clean" pitchFamily="-111" charset="0"/>
              </a:rPr>
              <a:t>© 2015 Adobe Systems Incorporated.  All Rights Reserved.  Adobe Confidential.</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6" y="-2383"/>
            <a:ext cx="417908" cy="685799"/>
          </a:xfrm>
          <a:prstGeom prst="rect">
            <a:avLst/>
          </a:prstGeom>
        </p:spPr>
      </p:pic>
    </p:spTree>
    <p:extLst>
      <p:ext uri="{BB962C8B-B14F-4D97-AF65-F5344CB8AC3E}">
        <p14:creationId xmlns:p14="http://schemas.microsoft.com/office/powerpoint/2010/main" val="249595520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3B8D6CA-D4AF-4FDC-9641-A8569C957DEB}"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spTree>
    <p:extLst>
      <p:ext uri="{BB962C8B-B14F-4D97-AF65-F5344CB8AC3E}">
        <p14:creationId xmlns:p14="http://schemas.microsoft.com/office/powerpoint/2010/main" val="226799708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Date Placeholder 3"/>
          <p:cNvSpPr>
            <a:spLocks noGrp="1"/>
          </p:cNvSpPr>
          <p:nvPr>
            <p:ph type="dt" sz="half" idx="10"/>
          </p:nvPr>
        </p:nvSpPr>
        <p:spPr/>
        <p:txBody>
          <a:bodyPr/>
          <a:lstStyle/>
          <a:p>
            <a:fld id="{79050707-6B9C-41AD-8E71-8169BFD8CE9E}"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spTree>
    <p:extLst>
      <p:ext uri="{BB962C8B-B14F-4D97-AF65-F5344CB8AC3E}">
        <p14:creationId xmlns:p14="http://schemas.microsoft.com/office/powerpoint/2010/main" val="52905916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Gray Content Are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Date Placeholder 3"/>
          <p:cNvSpPr>
            <a:spLocks noGrp="1"/>
          </p:cNvSpPr>
          <p:nvPr>
            <p:ph type="dt" sz="half" idx="10"/>
          </p:nvPr>
        </p:nvSpPr>
        <p:spPr/>
        <p:txBody>
          <a:bodyPr/>
          <a:lstStyle/>
          <a:p>
            <a:fld id="{7B347668-7CB5-401B-A4E5-A798FE114AAD}"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sp>
        <p:nvSpPr>
          <p:cNvPr id="7" name="Rectangle 5"/>
          <p:cNvSpPr>
            <a:spLocks noChangeArrowheads="1"/>
          </p:cNvSpPr>
          <p:nvPr userDrawn="1"/>
        </p:nvSpPr>
        <p:spPr bwMode="auto">
          <a:xfrm>
            <a:off x="3" y="742951"/>
            <a:ext cx="12188825" cy="5699124"/>
          </a:xfrm>
          <a:prstGeom prst="rect">
            <a:avLst/>
          </a:prstGeom>
          <a:solidFill>
            <a:srgbClr val="37434D"/>
          </a:solidFill>
          <a:ln>
            <a:noFill/>
          </a:ln>
        </p:spPr>
        <p:style>
          <a:lnRef idx="2">
            <a:schemeClr val="accent1">
              <a:shade val="50000"/>
            </a:schemeClr>
          </a:lnRef>
          <a:fillRef idx="1">
            <a:schemeClr val="accent1"/>
          </a:fillRef>
          <a:effectRef idx="0">
            <a:schemeClr val="accent1"/>
          </a:effectRef>
          <a:fontRef idx="minor">
            <a:schemeClr val="lt1"/>
          </a:fontRef>
        </p:style>
        <p:txBody>
          <a:bodyPr lIns="108829" tIns="54414" rIns="108829" bIns="54414" anchor="ctr"/>
          <a:lstStyle/>
          <a:p>
            <a:pPr algn="ctr" fontAlgn="base">
              <a:spcBef>
                <a:spcPct val="0"/>
              </a:spcBef>
              <a:spcAft>
                <a:spcPct val="0"/>
              </a:spcAft>
            </a:pPr>
            <a:endParaRPr lang="en-US">
              <a:solidFill>
                <a:srgbClr val="FFFFFF"/>
              </a:solidFill>
              <a:latin typeface="Adobe Clean"/>
              <a:ea typeface="ＭＳ Ｐゴシック" pitchFamily="-111" charset="-128"/>
            </a:endParaRPr>
          </a:p>
        </p:txBody>
      </p:sp>
    </p:spTree>
    <p:extLst>
      <p:ext uri="{BB962C8B-B14F-4D97-AF65-F5344CB8AC3E}">
        <p14:creationId xmlns:p14="http://schemas.microsoft.com/office/powerpoint/2010/main" val="228463543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ck Content Are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Date Placeholder 3"/>
          <p:cNvSpPr>
            <a:spLocks noGrp="1"/>
          </p:cNvSpPr>
          <p:nvPr>
            <p:ph type="dt" sz="half" idx="10"/>
          </p:nvPr>
        </p:nvSpPr>
        <p:spPr/>
        <p:txBody>
          <a:bodyPr/>
          <a:lstStyle/>
          <a:p>
            <a:fld id="{576251BD-8A37-4A4F-BD66-CA6ADEC4144E}"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sp>
        <p:nvSpPr>
          <p:cNvPr id="7" name="Rectangle 5"/>
          <p:cNvSpPr>
            <a:spLocks noChangeArrowheads="1"/>
          </p:cNvSpPr>
          <p:nvPr userDrawn="1"/>
        </p:nvSpPr>
        <p:spPr bwMode="auto">
          <a:xfrm>
            <a:off x="3" y="777875"/>
            <a:ext cx="12188825" cy="56642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08829" tIns="54414" rIns="108829" bIns="54414" anchor="ctr"/>
          <a:lstStyle/>
          <a:p>
            <a:pPr algn="ctr" fontAlgn="base">
              <a:spcBef>
                <a:spcPct val="0"/>
              </a:spcBef>
              <a:spcAft>
                <a:spcPct val="0"/>
              </a:spcAft>
            </a:pPr>
            <a:endParaRPr lang="en-US">
              <a:solidFill>
                <a:srgbClr val="FFFFFF"/>
              </a:solidFill>
              <a:latin typeface="Adobe Clean"/>
              <a:ea typeface="ＭＳ Ｐゴシック" pitchFamily="-111" charset="-128"/>
            </a:endParaRPr>
          </a:p>
        </p:txBody>
      </p:sp>
    </p:spTree>
    <p:extLst>
      <p:ext uri="{BB962C8B-B14F-4D97-AF65-F5344CB8AC3E}">
        <p14:creationId xmlns:p14="http://schemas.microsoft.com/office/powerpoint/2010/main" val="193205647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Black Content Area">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76251BD-8A37-4A4F-BD66-CA6ADEC4144E}"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sp>
        <p:nvSpPr>
          <p:cNvPr id="7" name="Rectangle 5"/>
          <p:cNvSpPr>
            <a:spLocks noChangeArrowheads="1"/>
          </p:cNvSpPr>
          <p:nvPr userDrawn="1"/>
        </p:nvSpPr>
        <p:spPr bwMode="auto">
          <a:xfrm>
            <a:off x="3" y="12"/>
            <a:ext cx="12188825" cy="6442075"/>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08829" tIns="54414" rIns="108829" bIns="54414" anchor="ctr"/>
          <a:lstStyle/>
          <a:p>
            <a:pPr algn="ctr" fontAlgn="base">
              <a:spcBef>
                <a:spcPct val="0"/>
              </a:spcBef>
              <a:spcAft>
                <a:spcPct val="0"/>
              </a:spcAft>
            </a:pPr>
            <a:endParaRPr lang="en-US">
              <a:solidFill>
                <a:srgbClr val="FFFFFF"/>
              </a:solidFill>
              <a:latin typeface="Adobe Clean"/>
              <a:ea typeface="ＭＳ Ｐゴシック" pitchFamily="-111" charset="-128"/>
            </a:endParaRP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091485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 TMS2">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 y="892"/>
            <a:ext cx="12188945" cy="6856281"/>
          </a:xfrm>
          <a:prstGeom prst="rect">
            <a:avLst/>
          </a:prstGeom>
        </p:spPr>
      </p:pic>
      <p:sp>
        <p:nvSpPr>
          <p:cNvPr id="14" name="Rectangle 13"/>
          <p:cNvSpPr/>
          <p:nvPr userDrawn="1"/>
        </p:nvSpPr>
        <p:spPr>
          <a:xfrm>
            <a:off x="3" y="1303020"/>
            <a:ext cx="12188825" cy="1165860"/>
          </a:xfrm>
          <a:prstGeom prst="rect">
            <a:avLst/>
          </a:pr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644EF78C-0077-4668-88B9-243DFB96141B}" type="datetime1">
              <a:rPr lang="en-US" smtClean="0"/>
              <a:pPr/>
              <a:t>3/15/2024</a:t>
            </a:fld>
            <a:endParaRPr lang="en-US"/>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endParaRPr lang="en-US"/>
          </a:p>
        </p:txBody>
      </p:sp>
      <p:sp>
        <p:nvSpPr>
          <p:cNvPr id="6" name="Slide Number Placeholder 5"/>
          <p:cNvSpPr>
            <a:spLocks noGrp="1"/>
          </p:cNvSpPr>
          <p:nvPr>
            <p:ph type="sldNum" sz="quarter" idx="12"/>
          </p:nvPr>
        </p:nvSpPr>
        <p:spPr/>
        <p:txBody>
          <a:bodyPr/>
          <a:lstStyle>
            <a:lvl1pPr algn="ctr">
              <a:defRPr>
                <a:solidFill>
                  <a:schemeClr val="tx1">
                    <a:lumMod val="65000"/>
                    <a:lumOff val="35000"/>
                  </a:schemeClr>
                </a:solidFill>
              </a:defRPr>
            </a:lvl1pPr>
          </a:lstStyle>
          <a:p>
            <a:fld id="{90156F56-D5AE-4C6F-B826-C69D1BC521BB}" type="slidenum">
              <a:rPr lang="en-US" smtClean="0"/>
              <a:pPr/>
              <a:t>‹#›</a:t>
            </a:fld>
            <a:endParaRPr lang="en-US"/>
          </a:p>
        </p:txBody>
      </p:sp>
      <p:sp>
        <p:nvSpPr>
          <p:cNvPr id="15" name="Rectangle 21"/>
          <p:cNvSpPr>
            <a:spLocks noChangeArrowheads="1"/>
          </p:cNvSpPr>
          <p:nvPr userDrawn="1"/>
        </p:nvSpPr>
        <p:spPr bwMode="auto">
          <a:xfrm>
            <a:off x="304723" y="6487239"/>
            <a:ext cx="5181679" cy="107722"/>
          </a:xfrm>
          <a:prstGeom prst="rect">
            <a:avLst/>
          </a:prstGeom>
          <a:noFill/>
          <a:ln w="9525">
            <a:noFill/>
            <a:miter lim="800000"/>
            <a:headEnd/>
            <a:tailEnd/>
          </a:ln>
        </p:spPr>
        <p:txBody>
          <a:bodyPr wrap="square" lIns="0" tIns="0" rIns="0" bIns="0" anchor="b">
            <a:spAutoFit/>
          </a:bodyPr>
          <a:lstStyle/>
          <a:p>
            <a:r>
              <a:rPr lang="en-US" sz="700">
                <a:solidFill>
                  <a:schemeClr val="tx1">
                    <a:lumMod val="65000"/>
                    <a:lumOff val="35000"/>
                  </a:schemeClr>
                </a:solidFill>
                <a:latin typeface="Adobe Clean" pitchFamily="-111" charset="0"/>
              </a:rPr>
              <a:t>© 2022 Adobe Systems Incorporated.  All Rights Reserved.  Adobe Confidential.</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41182" y="-2383"/>
            <a:ext cx="417909" cy="685799"/>
          </a:xfrm>
          <a:prstGeom prst="rect">
            <a:avLst/>
          </a:prstGeom>
        </p:spPr>
      </p:pic>
    </p:spTree>
    <p:extLst>
      <p:ext uri="{BB962C8B-B14F-4D97-AF65-F5344CB8AC3E}">
        <p14:creationId xmlns:p14="http://schemas.microsoft.com/office/powerpoint/2010/main" val="84448788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6" name="Rectangle 5"/>
          <p:cNvSpPr>
            <a:spLocks noChangeArrowheads="1"/>
          </p:cNvSpPr>
          <p:nvPr userDrawn="1"/>
        </p:nvSpPr>
        <p:spPr bwMode="auto">
          <a:xfrm>
            <a:off x="4" y="3"/>
            <a:ext cx="12188824" cy="6858000"/>
          </a:xfrm>
          <a:prstGeom prst="rect">
            <a:avLst/>
          </a:prstGeom>
          <a:gradFill flip="none" rotWithShape="1">
            <a:gsLst>
              <a:gs pos="100000">
                <a:schemeClr val="tx1"/>
              </a:gs>
              <a:gs pos="0">
                <a:schemeClr val="tx1">
                  <a:lumMod val="75000"/>
                  <a:lumOff val="2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13" tIns="45707" rIns="91413" bIns="45707" anchor="ctr"/>
          <a:lstStyle/>
          <a:p>
            <a:pPr algn="ctr" defTabSz="914149" fontAlgn="base">
              <a:spcBef>
                <a:spcPct val="0"/>
              </a:spcBef>
              <a:spcAft>
                <a:spcPct val="0"/>
              </a:spcAft>
              <a:buFont typeface="Wingdings" pitchFamily="2" charset="2"/>
              <a:buChar char="§"/>
            </a:pPr>
            <a:endParaRPr lang="en-US" sz="1900">
              <a:solidFill>
                <a:srgbClr val="FFFFFF"/>
              </a:solidFill>
              <a:latin typeface="Adobe Clean"/>
              <a:ea typeface="ＭＳ Ｐゴシック" pitchFamily="-111" charset="-128"/>
            </a:endParaRPr>
          </a:p>
        </p:txBody>
      </p:sp>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AB78257-7A7E-4BBC-BB44-767E213B120F}" type="datetime1">
              <a:rPr lang="en-US" smtClean="0">
                <a:solidFill>
                  <a:prstClr val="white"/>
                </a:solidFill>
                <a:latin typeface="Adobe Clean"/>
              </a:rPr>
              <a:pPr/>
              <a:t>3/15/2024</a:t>
            </a:fld>
            <a:endParaRPr lang="en-US">
              <a:solidFill>
                <a:prstClr val="white"/>
              </a:solidFill>
              <a:latin typeface="Adobe Clean"/>
            </a:endParaRPr>
          </a:p>
        </p:txBody>
      </p:sp>
      <p:sp>
        <p:nvSpPr>
          <p:cNvPr id="4" name="Footer Placeholder 3"/>
          <p:cNvSpPr>
            <a:spLocks noGrp="1"/>
          </p:cNvSpPr>
          <p:nvPr>
            <p:ph type="ftr" sz="quarter" idx="11"/>
          </p:nvPr>
        </p:nvSpPr>
        <p:spPr/>
        <p:txBody>
          <a:bodyPr/>
          <a:lstStyle/>
          <a:p>
            <a:endParaRPr lang="en-US">
              <a:solidFill>
                <a:prstClr val="white"/>
              </a:solidFill>
              <a:latin typeface="Adobe Clean"/>
            </a:endParaRPr>
          </a:p>
        </p:txBody>
      </p:sp>
      <p:sp>
        <p:nvSpPr>
          <p:cNvPr id="5" name="Slide Number Placeholder 4"/>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spTree>
    <p:extLst>
      <p:ext uri="{BB962C8B-B14F-4D97-AF65-F5344CB8AC3E}">
        <p14:creationId xmlns:p14="http://schemas.microsoft.com/office/powerpoint/2010/main" val="35970333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cSld name="3_Black Content Area">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6"/>
            <a:ext cx="12192000" cy="6442075"/>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4" name="Date Placeholder 3"/>
          <p:cNvSpPr>
            <a:spLocks noGrp="1"/>
          </p:cNvSpPr>
          <p:nvPr>
            <p:ph type="dt" sz="half" idx="10"/>
          </p:nvPr>
        </p:nvSpPr>
        <p:spPr/>
        <p:txBody>
          <a:bodyPr/>
          <a:lstStyle/>
          <a:p>
            <a:fld id="{3AB78257-7A7E-4BBC-BB44-767E213B120F}"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sp>
        <p:nvSpPr>
          <p:cNvPr id="8" name="Rectangle 7"/>
          <p:cNvSpPr/>
          <p:nvPr userDrawn="1"/>
        </p:nvSpPr>
        <p:spPr>
          <a:xfrm>
            <a:off x="3" y="0"/>
            <a:ext cx="12188825" cy="6442074"/>
          </a:xfrm>
          <a:prstGeom prst="rect">
            <a:avLst/>
          </a:prstGeom>
          <a:gradFill>
            <a:gsLst>
              <a:gs pos="22000">
                <a:schemeClr val="bg2">
                  <a:lumMod val="10000"/>
                  <a:alpha val="0"/>
                </a:schemeClr>
              </a:gs>
              <a:gs pos="88000">
                <a:srgbClr val="2A1739">
                  <a:alpha val="95686"/>
                </a:srgb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Tree>
    <p:extLst>
      <p:ext uri="{BB962C8B-B14F-4D97-AF65-F5344CB8AC3E}">
        <p14:creationId xmlns:p14="http://schemas.microsoft.com/office/powerpoint/2010/main" val="655615640"/>
      </p:ext>
    </p:extLst>
  </p:cSld>
  <p:clrMapOvr>
    <a:masterClrMapping/>
  </p:clrMapOvr>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2_Black Content Area">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4023"/>
          <a:stretch/>
        </p:blipFill>
        <p:spPr>
          <a:xfrm>
            <a:off x="0" y="0"/>
            <a:ext cx="12188952" cy="6446520"/>
          </a:xfrm>
          <a:prstGeom prst="rect">
            <a:avLst/>
          </a:prstGeom>
        </p:spPr>
      </p:pic>
      <p:sp>
        <p:nvSpPr>
          <p:cNvPr id="8" name="Rectangle 7"/>
          <p:cNvSpPr/>
          <p:nvPr userDrawn="1"/>
        </p:nvSpPr>
        <p:spPr>
          <a:xfrm>
            <a:off x="66" y="1"/>
            <a:ext cx="12188888" cy="6446520"/>
          </a:xfrm>
          <a:prstGeom prst="rect">
            <a:avLst/>
          </a:prstGeom>
          <a:gradFill flip="none" rotWithShape="1">
            <a:gsLst>
              <a:gs pos="67000">
                <a:srgbClr val="000000">
                  <a:alpha val="87000"/>
                </a:srgbClr>
              </a:gs>
              <a:gs pos="100000">
                <a:srgbClr val="000000">
                  <a:alpha val="56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4" name="Date Placeholder 3"/>
          <p:cNvSpPr>
            <a:spLocks noGrp="1"/>
          </p:cNvSpPr>
          <p:nvPr>
            <p:ph type="dt" sz="half" idx="10"/>
          </p:nvPr>
        </p:nvSpPr>
        <p:spPr/>
        <p:txBody>
          <a:bodyPr/>
          <a:lstStyle/>
          <a:p>
            <a:fld id="{576251BD-8A37-4A4F-BD66-CA6ADEC4144E}"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sp>
        <p:nvSpPr>
          <p:cNvPr id="2" name="Title 1"/>
          <p:cNvSpPr>
            <a:spLocks noGrp="1"/>
          </p:cNvSpPr>
          <p:nvPr>
            <p:ph type="title"/>
          </p:nvPr>
        </p:nvSpPr>
        <p:spPr/>
        <p:txBody>
          <a:bodyPr/>
          <a:lstStyle>
            <a:lvl1pPr>
              <a:defRPr sz="2400" i="0">
                <a:latin typeface="Adobe Clean Light" pitchFamily="34" charset="0"/>
              </a:defRPr>
            </a:lvl1pPr>
          </a:lstStyle>
          <a:p>
            <a:r>
              <a:rPr lang="en-US"/>
              <a:t>Click to edit Master title style</a:t>
            </a:r>
          </a:p>
        </p:txBody>
      </p:sp>
    </p:spTree>
    <p:extLst>
      <p:ext uri="{BB962C8B-B14F-4D97-AF65-F5344CB8AC3E}">
        <p14:creationId xmlns:p14="http://schemas.microsoft.com/office/powerpoint/2010/main" val="174372935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7_Black Content Area">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76251BD-8A37-4A4F-BD66-CA6ADEC4144E}"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a:xfrm>
            <a:off x="281444" y="6629406"/>
            <a:ext cx="5203530" cy="168275"/>
          </a:xfrm>
          <a:prstGeom prst="rect">
            <a:avLst/>
          </a:prstGeom>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pic>
        <p:nvPicPr>
          <p:cNvPr id="10" name="Picture 9"/>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793" y="461"/>
            <a:ext cx="12190417" cy="6449567"/>
          </a:xfrm>
          <a:prstGeom prst="rect">
            <a:avLst/>
          </a:prstGeom>
        </p:spPr>
      </p:pic>
      <p:sp>
        <p:nvSpPr>
          <p:cNvPr id="12" name="Rectangle 11"/>
          <p:cNvSpPr/>
          <p:nvPr userDrawn="1"/>
        </p:nvSpPr>
        <p:spPr>
          <a:xfrm rot="5400000">
            <a:off x="2869418" y="-2868960"/>
            <a:ext cx="6450013" cy="12188830"/>
          </a:xfrm>
          <a:prstGeom prst="rect">
            <a:avLst/>
          </a:prstGeom>
          <a:gradFill>
            <a:gsLst>
              <a:gs pos="0">
                <a:schemeClr val="tx1">
                  <a:lumMod val="95000"/>
                  <a:lumOff val="5000"/>
                  <a:alpha val="49000"/>
                </a:schemeClr>
              </a:gs>
              <a:gs pos="99000">
                <a:schemeClr val="tx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121862" tIns="60931" rIns="121862" bIns="60931" spcCol="0" rtlCol="0" anchor="ctr"/>
          <a:lstStyle/>
          <a:p>
            <a:pPr algn="ctr"/>
            <a:endParaRPr lang="en-US">
              <a:solidFill>
                <a:prstClr val="white"/>
              </a:solidFill>
              <a:latin typeface="Adobe Clean"/>
            </a:endParaRPr>
          </a:p>
        </p:txBody>
      </p:sp>
      <p:sp>
        <p:nvSpPr>
          <p:cNvPr id="13" name="Rectangle 12"/>
          <p:cNvSpPr/>
          <p:nvPr userDrawn="1"/>
        </p:nvSpPr>
        <p:spPr>
          <a:xfrm rot="5400000">
            <a:off x="4860025" y="-4860025"/>
            <a:ext cx="2468780" cy="12188828"/>
          </a:xfrm>
          <a:prstGeom prst="rect">
            <a:avLst/>
          </a:prstGeom>
          <a:gradFill>
            <a:gsLst>
              <a:gs pos="0">
                <a:schemeClr val="tx1">
                  <a:lumMod val="95000"/>
                  <a:lumOff val="5000"/>
                </a:schemeClr>
              </a:gs>
              <a:gs pos="99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121862" tIns="60931" rIns="121862" bIns="60931" spcCol="0" rtlCol="0" anchor="ctr"/>
          <a:lstStyle/>
          <a:p>
            <a:pPr algn="ctr"/>
            <a:endParaRPr lang="en-US">
              <a:solidFill>
                <a:prstClr val="white"/>
              </a:solidFill>
              <a:latin typeface="Adobe Clean"/>
            </a:endParaRPr>
          </a:p>
        </p:txBody>
      </p:sp>
    </p:spTree>
    <p:extLst>
      <p:ext uri="{BB962C8B-B14F-4D97-AF65-F5344CB8AC3E}">
        <p14:creationId xmlns:p14="http://schemas.microsoft.com/office/powerpoint/2010/main" val="419514528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Red - Planned">
    <p:spTree>
      <p:nvGrpSpPr>
        <p:cNvPr id="1" name=""/>
        <p:cNvGrpSpPr/>
        <p:nvPr/>
      </p:nvGrpSpPr>
      <p:grpSpPr>
        <a:xfrm>
          <a:off x="0" y="0"/>
          <a:ext cx="0" cy="0"/>
          <a:chOff x="0" y="0"/>
          <a:chExt cx="0" cy="0"/>
        </a:xfrm>
      </p:grpSpPr>
      <p:sp>
        <p:nvSpPr>
          <p:cNvPr id="8" name="Rectangle 7"/>
          <p:cNvSpPr/>
          <p:nvPr userDrawn="1"/>
        </p:nvSpPr>
        <p:spPr>
          <a:xfrm>
            <a:off x="8691014" y="782719"/>
            <a:ext cx="3497813" cy="5642595"/>
          </a:xfrm>
          <a:prstGeom prst="rect">
            <a:avLst/>
          </a:prstGeom>
          <a:gradFill flip="none" rotWithShape="1">
            <a:gsLst>
              <a:gs pos="0">
                <a:schemeClr val="bg2">
                  <a:lumMod val="75000"/>
                </a:schemeClr>
              </a:gs>
              <a:gs pos="100000">
                <a:schemeClr val="tx2">
                  <a:lumMod val="20000"/>
                  <a:lumOff val="80000"/>
                </a:schemeClr>
              </a:gs>
            </a:gsLst>
            <a:lin ang="5400000" scaled="0"/>
            <a:tileRect/>
          </a:gra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sz="2399">
              <a:solidFill>
                <a:srgbClr val="000000"/>
              </a:solidFill>
              <a:latin typeface="Adobe Clean"/>
            </a:endParaRPr>
          </a:p>
        </p:txBody>
      </p:sp>
      <p:sp>
        <p:nvSpPr>
          <p:cNvPr id="2" name="Title 1"/>
          <p:cNvSpPr>
            <a:spLocks noGrp="1"/>
          </p:cNvSpPr>
          <p:nvPr>
            <p:ph type="title"/>
          </p:nvPr>
        </p:nvSpPr>
        <p:spPr>
          <a:xfrm>
            <a:off x="304720" y="184155"/>
            <a:ext cx="8109184" cy="411163"/>
          </a:xfrm>
        </p:spPr>
        <p:txBody>
          <a:bodyPr/>
          <a:lstStyle/>
          <a:p>
            <a:r>
              <a:rPr lang="en-US"/>
              <a:t>Click to edit Master title style</a:t>
            </a:r>
          </a:p>
        </p:txBody>
      </p:sp>
      <p:sp>
        <p:nvSpPr>
          <p:cNvPr id="4" name="Date Placeholder 3"/>
          <p:cNvSpPr>
            <a:spLocks noGrp="1"/>
          </p:cNvSpPr>
          <p:nvPr>
            <p:ph type="dt" sz="half" idx="10"/>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grpSp>
        <p:nvGrpSpPr>
          <p:cNvPr id="15" name="Group 14"/>
          <p:cNvGrpSpPr/>
          <p:nvPr userDrawn="1"/>
        </p:nvGrpSpPr>
        <p:grpSpPr>
          <a:xfrm>
            <a:off x="8957865" y="506276"/>
            <a:ext cx="3124274" cy="276999"/>
            <a:chOff x="6638925" y="535803"/>
            <a:chExt cx="2343816" cy="276999"/>
          </a:xfrm>
        </p:grpSpPr>
        <p:sp>
          <p:nvSpPr>
            <p:cNvPr id="9" name="Rectangle 10"/>
            <p:cNvSpPr>
              <a:spLocks noChangeArrowheads="1"/>
            </p:cNvSpPr>
            <p:nvPr userDrawn="1"/>
          </p:nvSpPr>
          <p:spPr bwMode="auto">
            <a:xfrm>
              <a:off x="6728499" y="535803"/>
              <a:ext cx="562214"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r>
                <a:rPr lang="en-US" sz="1200">
                  <a:solidFill>
                    <a:srgbClr val="FFFFFF"/>
                  </a:solidFill>
                  <a:latin typeface="Adobe Clean"/>
                </a:rPr>
                <a:t>Planned</a:t>
              </a:r>
            </a:p>
          </p:txBody>
        </p:sp>
        <p:sp>
          <p:nvSpPr>
            <p:cNvPr id="10" name="Rectangle 9"/>
            <p:cNvSpPr/>
            <p:nvPr userDrawn="1"/>
          </p:nvSpPr>
          <p:spPr>
            <a:xfrm>
              <a:off x="6638925" y="581840"/>
              <a:ext cx="122238" cy="127000"/>
            </a:xfrm>
            <a:prstGeom prst="rect">
              <a:avLst/>
            </a:prstGeom>
            <a:solidFill>
              <a:srgbClr val="FF0000"/>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399">
                <a:solidFill>
                  <a:srgbClr val="FFFFFF"/>
                </a:solidFill>
                <a:latin typeface="Adobe Clean"/>
              </a:endParaRPr>
            </a:p>
          </p:txBody>
        </p:sp>
        <p:sp>
          <p:nvSpPr>
            <p:cNvPr id="11" name="Rectangle 9"/>
            <p:cNvSpPr>
              <a:spLocks noChangeArrowheads="1"/>
            </p:cNvSpPr>
            <p:nvPr userDrawn="1"/>
          </p:nvSpPr>
          <p:spPr bwMode="auto">
            <a:xfrm>
              <a:off x="7412072" y="535803"/>
              <a:ext cx="684143"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r>
                <a:rPr lang="en-US" sz="1200">
                  <a:solidFill>
                    <a:srgbClr val="FFFFFF"/>
                  </a:solidFill>
                  <a:latin typeface="Adobe Clean"/>
                </a:rPr>
                <a:t>Scheduled</a:t>
              </a:r>
            </a:p>
          </p:txBody>
        </p:sp>
        <p:sp>
          <p:nvSpPr>
            <p:cNvPr id="12" name="Oval 11"/>
            <p:cNvSpPr/>
            <p:nvPr userDrawn="1"/>
          </p:nvSpPr>
          <p:spPr>
            <a:xfrm>
              <a:off x="7348538" y="589778"/>
              <a:ext cx="119062" cy="119062"/>
            </a:xfrm>
            <a:prstGeom prst="ellipse">
              <a:avLst/>
            </a:prstGeom>
            <a:solidFill>
              <a:srgbClr val="FA8404"/>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399">
                <a:solidFill>
                  <a:srgbClr val="FFFFFF"/>
                </a:solidFill>
                <a:latin typeface="Adobe Clean"/>
              </a:endParaRPr>
            </a:p>
          </p:txBody>
        </p:sp>
        <p:sp>
          <p:nvSpPr>
            <p:cNvPr id="13" name="Rectangle 8"/>
            <p:cNvSpPr>
              <a:spLocks noChangeArrowheads="1"/>
            </p:cNvSpPr>
            <p:nvPr userDrawn="1"/>
          </p:nvSpPr>
          <p:spPr bwMode="auto">
            <a:xfrm>
              <a:off x="8286083" y="535803"/>
              <a:ext cx="696658"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r>
                <a:rPr lang="en-US" sz="1200">
                  <a:solidFill>
                    <a:srgbClr val="FFFFFF"/>
                  </a:solidFill>
                  <a:latin typeface="Adobe Clean"/>
                </a:rPr>
                <a:t>Committed</a:t>
              </a:r>
            </a:p>
          </p:txBody>
        </p:sp>
        <p:sp>
          <p:nvSpPr>
            <p:cNvPr id="14" name="Isosceles Triangle 13"/>
            <p:cNvSpPr/>
            <p:nvPr userDrawn="1"/>
          </p:nvSpPr>
          <p:spPr>
            <a:xfrm rot="5400000">
              <a:off x="8204200" y="588191"/>
              <a:ext cx="130175" cy="133350"/>
            </a:xfrm>
            <a:prstGeom prst="triangle">
              <a:avLst/>
            </a:prstGeom>
            <a:solidFill>
              <a:schemeClr val="accent1">
                <a:lumMod val="50000"/>
              </a:schemeClr>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399">
                <a:solidFill>
                  <a:srgbClr val="FFFFFF"/>
                </a:solidFill>
                <a:latin typeface="Adobe Clean"/>
              </a:endParaRPr>
            </a:p>
          </p:txBody>
        </p:sp>
      </p:grpSp>
      <p:sp>
        <p:nvSpPr>
          <p:cNvPr id="20" name="TextBox 19"/>
          <p:cNvSpPr txBox="1"/>
          <p:nvPr userDrawn="1"/>
        </p:nvSpPr>
        <p:spPr>
          <a:xfrm>
            <a:off x="304724" y="998873"/>
            <a:ext cx="1330385" cy="461511"/>
          </a:xfrm>
          <a:prstGeom prst="rect">
            <a:avLst/>
          </a:prstGeom>
          <a:noFill/>
        </p:spPr>
        <p:txBody>
          <a:bodyPr wrap="none" rtlCol="0">
            <a:spAutoFit/>
          </a:bodyPr>
          <a:lstStyle/>
          <a:p>
            <a:r>
              <a:rPr lang="en-US" sz="2399">
                <a:solidFill>
                  <a:srgbClr val="000000"/>
                </a:solidFill>
                <a:latin typeface="Adobe Clean"/>
              </a:rPr>
              <a:t>Strategy</a:t>
            </a:r>
          </a:p>
        </p:txBody>
      </p:sp>
      <p:sp>
        <p:nvSpPr>
          <p:cNvPr id="51" name="TextBox 50"/>
          <p:cNvSpPr txBox="1"/>
          <p:nvPr userDrawn="1"/>
        </p:nvSpPr>
        <p:spPr>
          <a:xfrm>
            <a:off x="304724" y="2340696"/>
            <a:ext cx="2253479" cy="461511"/>
          </a:xfrm>
          <a:prstGeom prst="rect">
            <a:avLst/>
          </a:prstGeom>
          <a:noFill/>
        </p:spPr>
        <p:txBody>
          <a:bodyPr wrap="none" rtlCol="0">
            <a:spAutoFit/>
          </a:bodyPr>
          <a:lstStyle/>
          <a:p>
            <a:r>
              <a:rPr lang="en-US" sz="2399">
                <a:solidFill>
                  <a:srgbClr val="000000"/>
                </a:solidFill>
                <a:latin typeface="Adobe Clean"/>
              </a:rPr>
              <a:t>Major Features</a:t>
            </a:r>
          </a:p>
        </p:txBody>
      </p:sp>
      <p:sp>
        <p:nvSpPr>
          <p:cNvPr id="77" name="Content Placeholder 2"/>
          <p:cNvSpPr>
            <a:spLocks noGrp="1"/>
          </p:cNvSpPr>
          <p:nvPr>
            <p:ph idx="1"/>
          </p:nvPr>
        </p:nvSpPr>
        <p:spPr>
          <a:xfrm>
            <a:off x="304724" y="2687350"/>
            <a:ext cx="8109180" cy="3686915"/>
          </a:xfrm>
          <a:prstGeom prst="rect">
            <a:avLst/>
          </a:prstGeom>
        </p:spPr>
        <p:txBody>
          <a:bodyPr>
            <a:normAutofit/>
          </a:bodyPr>
          <a:lstStyle>
            <a:lvl1pPr marL="224311" indent="-224311">
              <a:lnSpc>
                <a:spcPct val="100000"/>
              </a:lnSpc>
              <a:spcBef>
                <a:spcPts val="533"/>
              </a:spcBef>
              <a:spcAft>
                <a:spcPts val="133"/>
              </a:spcAft>
              <a:buClr>
                <a:srgbClr val="DE2C00"/>
              </a:buClr>
              <a:buSzPct val="100000"/>
              <a:buFont typeface="Arial"/>
              <a:buChar char="•"/>
              <a:defRPr sz="2133" b="1" i="0">
                <a:solidFill>
                  <a:srgbClr val="DE2C00"/>
                </a:solidFill>
                <a:latin typeface="Adobe Clean"/>
                <a:cs typeface="Adobe Clean"/>
              </a:defRPr>
            </a:lvl1pPr>
            <a:lvl2pPr marL="224311" indent="-224311">
              <a:lnSpc>
                <a:spcPct val="100000"/>
              </a:lnSpc>
              <a:spcBef>
                <a:spcPts val="533"/>
              </a:spcBef>
              <a:spcAft>
                <a:spcPts val="133"/>
              </a:spcAft>
              <a:buClr>
                <a:srgbClr val="E59621"/>
              </a:buClr>
              <a:buSzPct val="100000"/>
              <a:buFont typeface="Arial"/>
              <a:buChar char="•"/>
              <a:tabLst/>
              <a:defRPr sz="2133" b="1" i="0">
                <a:solidFill>
                  <a:srgbClr val="E59621"/>
                </a:solidFill>
                <a:latin typeface="Adobe Clean"/>
                <a:cs typeface="Adobe Clean"/>
              </a:defRPr>
            </a:lvl2pPr>
            <a:lvl3pPr marL="224311" indent="-224311">
              <a:lnSpc>
                <a:spcPct val="100000"/>
              </a:lnSpc>
              <a:spcBef>
                <a:spcPts val="533"/>
              </a:spcBef>
              <a:spcAft>
                <a:spcPts val="133"/>
              </a:spcAft>
              <a:buClr>
                <a:srgbClr val="8FA053"/>
              </a:buClr>
              <a:buSzPct val="100000"/>
              <a:buFont typeface="Arial"/>
              <a:buChar char="•"/>
              <a:defRPr sz="2133" b="1" i="0">
                <a:solidFill>
                  <a:srgbClr val="8FA053"/>
                </a:solidFill>
                <a:latin typeface="Adobe Clean"/>
                <a:cs typeface="Adobe Clean"/>
              </a:defRPr>
            </a:lvl3pPr>
            <a:lvl4pPr marL="533267" indent="-232775">
              <a:spcBef>
                <a:spcPts val="0"/>
              </a:spcBef>
              <a:buClrTx/>
              <a:buSzPct val="100000"/>
              <a:buFont typeface="Arial"/>
              <a:buChar char="•"/>
              <a:defRPr sz="1866" b="0" i="0">
                <a:solidFill>
                  <a:srgbClr val="DE2C00"/>
                </a:solidFill>
                <a:latin typeface="Adobe Clean"/>
                <a:cs typeface="Adobe Clean"/>
              </a:defRPr>
            </a:lvl4pPr>
            <a:lvl5pPr marL="533267" indent="-232775">
              <a:spcBef>
                <a:spcPts val="0"/>
              </a:spcBef>
              <a:buClr>
                <a:srgbClr val="E59621"/>
              </a:buClr>
              <a:buSzPct val="100000"/>
              <a:buFont typeface="Arial"/>
              <a:buChar char="•"/>
              <a:defRPr sz="1866" b="0" i="0">
                <a:solidFill>
                  <a:srgbClr val="E59621"/>
                </a:solidFill>
                <a:latin typeface="Adobe Clean"/>
                <a:cs typeface="Adobe Clean"/>
              </a:defRPr>
            </a:lvl5pPr>
            <a:lvl6pPr marL="529034" indent="-226427">
              <a:spcBef>
                <a:spcPts val="0"/>
              </a:spcBef>
              <a:buClr>
                <a:srgbClr val="8FA053"/>
              </a:buClr>
              <a:buSzPct val="100000"/>
              <a:buFont typeface="Arial"/>
              <a:buChar char="•"/>
              <a:defRPr sz="1866" b="0" i="0">
                <a:solidFill>
                  <a:srgbClr val="8FA053"/>
                </a:solidFill>
                <a:latin typeface="Adobe Clean"/>
                <a:cs typeface="Adobe Clean"/>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 level</a:t>
            </a:r>
          </a:p>
        </p:txBody>
      </p:sp>
      <p:sp>
        <p:nvSpPr>
          <p:cNvPr id="78" name="TextBox 77"/>
          <p:cNvSpPr txBox="1"/>
          <p:nvPr userDrawn="1"/>
        </p:nvSpPr>
        <p:spPr>
          <a:xfrm>
            <a:off x="8695436" y="6514666"/>
            <a:ext cx="2958858" cy="317933"/>
          </a:xfrm>
          <a:prstGeom prst="rect">
            <a:avLst/>
          </a:prstGeom>
          <a:noFill/>
        </p:spPr>
        <p:txBody>
          <a:bodyPr wrap="none" rtlCol="0">
            <a:spAutoFit/>
          </a:bodyPr>
          <a:lstStyle/>
          <a:p>
            <a:r>
              <a:rPr lang="en-US" sz="1466">
                <a:solidFill>
                  <a:prstClr val="white"/>
                </a:solidFill>
                <a:latin typeface="Adobe Clean"/>
              </a:rPr>
              <a:t>(+) New   (*) Change    </a:t>
            </a:r>
            <a:r>
              <a:rPr lang="en-US" sz="1466" strike="sngStrike">
                <a:solidFill>
                  <a:prstClr val="white"/>
                </a:solidFill>
                <a:latin typeface="Adobe Clean"/>
              </a:rPr>
              <a:t>Cancelled</a:t>
            </a:r>
          </a:p>
        </p:txBody>
      </p:sp>
      <p:graphicFrame>
        <p:nvGraphicFramePr>
          <p:cNvPr id="35" name="Table 34"/>
          <p:cNvGraphicFramePr>
            <a:graphicFrameLocks noGrp="1"/>
          </p:cNvGraphicFramePr>
          <p:nvPr userDrawn="1"/>
        </p:nvGraphicFramePr>
        <p:xfrm>
          <a:off x="8818822" y="862096"/>
          <a:ext cx="3241946" cy="1196255"/>
        </p:xfrm>
        <a:graphic>
          <a:graphicData uri="http://schemas.openxmlformats.org/drawingml/2006/table">
            <a:tbl>
              <a:tblPr firstRow="1" bandRow="1">
                <a:tableStyleId>{5C22544A-7EE6-4342-B048-85BDC9FD1C3A}</a:tableStyleId>
              </a:tblPr>
              <a:tblGrid>
                <a:gridCol w="1679001">
                  <a:extLst>
                    <a:ext uri="{9D8B030D-6E8A-4147-A177-3AD203B41FA5}">
                      <a16:colId xmlns:a16="http://schemas.microsoft.com/office/drawing/2014/main" val="20000"/>
                    </a:ext>
                  </a:extLst>
                </a:gridCol>
                <a:gridCol w="1562945">
                  <a:extLst>
                    <a:ext uri="{9D8B030D-6E8A-4147-A177-3AD203B41FA5}">
                      <a16:colId xmlns:a16="http://schemas.microsoft.com/office/drawing/2014/main" val="20001"/>
                    </a:ext>
                  </a:extLst>
                </a:gridCol>
              </a:tblGrid>
              <a:tr h="239251">
                <a:tc gridSpan="2">
                  <a:txBody>
                    <a:bodyPr/>
                    <a:lstStyle/>
                    <a:p>
                      <a:r>
                        <a:rPr lang="en-US" sz="1100"/>
                        <a:t>MILESTONES</a:t>
                      </a:r>
                    </a:p>
                  </a:txBody>
                  <a:tcPr marL="95455" marR="95455" marT="35805" marB="35805">
                    <a:lnL w="12700" cap="flat" cmpd="sng" algn="ctr">
                      <a:solidFill>
                        <a:srgbClr val="6B737B">
                          <a:lumMod val="20000"/>
                          <a:lumOff val="80000"/>
                        </a:srgbClr>
                      </a:solidFill>
                      <a:prstDash val="solid"/>
                      <a:round/>
                      <a:headEnd type="none" w="med" len="med"/>
                      <a:tailEnd type="none" w="med" len="med"/>
                    </a:lnL>
                    <a:lnR w="12700" cap="flat" cmpd="sng" algn="ctr">
                      <a:solidFill>
                        <a:srgbClr val="6B737B">
                          <a:lumMod val="20000"/>
                          <a:lumOff val="80000"/>
                        </a:srgbClr>
                      </a:solidFill>
                      <a:prstDash val="solid"/>
                      <a:round/>
                      <a:headEnd type="none" w="med" len="med"/>
                      <a:tailEnd type="none" w="med" len="med"/>
                    </a:lnR>
                    <a:lnT w="12700" cap="flat" cmpd="sng" algn="ctr">
                      <a:solidFill>
                        <a:srgbClr val="6B737B">
                          <a:lumMod val="20000"/>
                          <a:lumOff val="8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rgbClr val="36434D"/>
                    </a:solidFill>
                  </a:tcPr>
                </a:tc>
                <a:tc hMerge="1">
                  <a:txBody>
                    <a:bodyPr/>
                    <a:lstStyle/>
                    <a:p>
                      <a:endParaRPr lang="en-US"/>
                    </a:p>
                  </a:txBody>
                  <a:tcPr>
                    <a:lnB w="12700" cap="flat" cmpd="sng" algn="ctr">
                      <a:solidFill>
                        <a:srgbClr val="000000">
                          <a:lumMod val="65000"/>
                          <a:lumOff val="35000"/>
                        </a:srgbClr>
                      </a:solidFill>
                      <a:prstDash val="solid"/>
                      <a:round/>
                      <a:headEnd type="none" w="med" len="med"/>
                      <a:tailEnd type="none" w="med" len="med"/>
                    </a:lnB>
                    <a:solidFill>
                      <a:srgbClr val="36434D"/>
                    </a:solidFill>
                  </a:tcPr>
                </a:tc>
                <a:extLst>
                  <a:ext uri="{0D108BD9-81ED-4DB2-BD59-A6C34878D82A}">
                    <a16:rowId xmlns:a16="http://schemas.microsoft.com/office/drawing/2014/main" val="10000"/>
                  </a:ext>
                </a:extLst>
              </a:tr>
              <a:tr h="239251">
                <a:tc>
                  <a:txBody>
                    <a:bodyPr/>
                    <a:lstStyle/>
                    <a:p>
                      <a:r>
                        <a:rPr lang="en-US" sz="1100"/>
                        <a:t>Internal Beta</a:t>
                      </a:r>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tc>
                  <a:txBody>
                    <a:bodyPr/>
                    <a:lstStyle/>
                    <a:p>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r h="239251">
                <a:tc>
                  <a:txBody>
                    <a:bodyPr/>
                    <a:lstStyle/>
                    <a:p>
                      <a:r>
                        <a:rPr lang="en-US" sz="1100"/>
                        <a:t>External Beta</a:t>
                      </a:r>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tc>
                  <a:txBody>
                    <a:bodyPr/>
                    <a:lstStyle/>
                    <a:p>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2"/>
                  </a:ext>
                </a:extLst>
              </a:tr>
              <a:tr h="239251">
                <a:tc>
                  <a:txBody>
                    <a:bodyPr/>
                    <a:lstStyle/>
                    <a:p>
                      <a:r>
                        <a:rPr lang="en-US" sz="1100"/>
                        <a:t>RTP</a:t>
                      </a:r>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tc>
                  <a:txBody>
                    <a:bodyPr/>
                    <a:lstStyle/>
                    <a:p>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3"/>
                  </a:ext>
                </a:extLst>
              </a:tr>
              <a:tr h="239251">
                <a:tc>
                  <a:txBody>
                    <a:bodyPr/>
                    <a:lstStyle/>
                    <a:p>
                      <a:r>
                        <a:rPr lang="en-US" sz="1100"/>
                        <a:t>Launch</a:t>
                      </a:r>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tc>
                  <a:txBody>
                    <a:bodyPr/>
                    <a:lstStyle/>
                    <a:p>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4"/>
                  </a:ext>
                </a:extLst>
              </a:tr>
            </a:tbl>
          </a:graphicData>
        </a:graphic>
      </p:graphicFrame>
      <p:graphicFrame>
        <p:nvGraphicFramePr>
          <p:cNvPr id="82" name="Table 81"/>
          <p:cNvGraphicFramePr>
            <a:graphicFrameLocks noGrp="1"/>
          </p:cNvGraphicFramePr>
          <p:nvPr userDrawn="1"/>
        </p:nvGraphicFramePr>
        <p:xfrm>
          <a:off x="8818822" y="2229439"/>
          <a:ext cx="3241946" cy="478502"/>
        </p:xfrm>
        <a:graphic>
          <a:graphicData uri="http://schemas.openxmlformats.org/drawingml/2006/table">
            <a:tbl>
              <a:tblPr firstRow="1" bandRow="1">
                <a:tableStyleId>{5C22544A-7EE6-4342-B048-85BDC9FD1C3A}</a:tableStyleId>
              </a:tblPr>
              <a:tblGrid>
                <a:gridCol w="1679001">
                  <a:extLst>
                    <a:ext uri="{9D8B030D-6E8A-4147-A177-3AD203B41FA5}">
                      <a16:colId xmlns:a16="http://schemas.microsoft.com/office/drawing/2014/main" val="20000"/>
                    </a:ext>
                  </a:extLst>
                </a:gridCol>
                <a:gridCol w="1562945">
                  <a:extLst>
                    <a:ext uri="{9D8B030D-6E8A-4147-A177-3AD203B41FA5}">
                      <a16:colId xmlns:a16="http://schemas.microsoft.com/office/drawing/2014/main" val="20001"/>
                    </a:ext>
                  </a:extLst>
                </a:gridCol>
              </a:tblGrid>
              <a:tr h="239251">
                <a:tc gridSpan="2">
                  <a:txBody>
                    <a:bodyPr/>
                    <a:lstStyle/>
                    <a:p>
                      <a:r>
                        <a:rPr lang="en-US" sz="1100"/>
                        <a:t>LAUNCH TIER</a:t>
                      </a:r>
                    </a:p>
                  </a:txBody>
                  <a:tcPr marL="95455" marR="95455" marT="35805" marB="35805">
                    <a:lnL w="12700" cap="flat" cmpd="sng" algn="ctr">
                      <a:solidFill>
                        <a:srgbClr val="6B737B">
                          <a:lumMod val="20000"/>
                          <a:lumOff val="80000"/>
                        </a:srgbClr>
                      </a:solidFill>
                      <a:prstDash val="solid"/>
                      <a:round/>
                      <a:headEnd type="none" w="med" len="med"/>
                      <a:tailEnd type="none" w="med" len="med"/>
                    </a:lnL>
                    <a:lnR w="12700" cap="flat" cmpd="sng" algn="ctr">
                      <a:solidFill>
                        <a:srgbClr val="6B737B">
                          <a:lumMod val="20000"/>
                          <a:lumOff val="80000"/>
                        </a:srgbClr>
                      </a:solidFill>
                      <a:prstDash val="solid"/>
                      <a:round/>
                      <a:headEnd type="none" w="med" len="med"/>
                      <a:tailEnd type="none" w="med" len="med"/>
                    </a:lnR>
                    <a:lnT w="12700" cap="flat" cmpd="sng" algn="ctr">
                      <a:solidFill>
                        <a:srgbClr val="6B737B">
                          <a:lumMod val="20000"/>
                          <a:lumOff val="8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rgbClr val="36434D"/>
                    </a:solidFill>
                  </a:tcPr>
                </a:tc>
                <a:tc hMerge="1">
                  <a:txBody>
                    <a:bodyPr/>
                    <a:lstStyle/>
                    <a:p>
                      <a:endParaRPr lang="en-US"/>
                    </a:p>
                  </a:txBody>
                  <a:tcPr>
                    <a:lnB w="12700" cap="flat" cmpd="sng" algn="ctr">
                      <a:solidFill>
                        <a:srgbClr val="000000">
                          <a:lumMod val="65000"/>
                          <a:lumOff val="35000"/>
                        </a:srgbClr>
                      </a:solidFill>
                      <a:prstDash val="solid"/>
                      <a:round/>
                      <a:headEnd type="none" w="med" len="med"/>
                      <a:tailEnd type="none" w="med" len="med"/>
                    </a:lnB>
                    <a:solidFill>
                      <a:srgbClr val="36434D"/>
                    </a:solidFill>
                  </a:tcPr>
                </a:tc>
                <a:extLst>
                  <a:ext uri="{0D108BD9-81ED-4DB2-BD59-A6C34878D82A}">
                    <a16:rowId xmlns:a16="http://schemas.microsoft.com/office/drawing/2014/main" val="10000"/>
                  </a:ext>
                </a:extLst>
              </a:tr>
              <a:tr h="239251">
                <a:tc>
                  <a:txBody>
                    <a:bodyPr/>
                    <a:lstStyle/>
                    <a:p>
                      <a:r>
                        <a:rPr lang="en-US" sz="1100"/>
                        <a:t>Launch Tier</a:t>
                      </a:r>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tc>
                  <a:txBody>
                    <a:bodyPr/>
                    <a:lstStyle/>
                    <a:p>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bl>
          </a:graphicData>
        </a:graphic>
      </p:graphicFrame>
      <p:graphicFrame>
        <p:nvGraphicFramePr>
          <p:cNvPr id="84" name="Table 83"/>
          <p:cNvGraphicFramePr>
            <a:graphicFrameLocks noGrp="1"/>
          </p:cNvGraphicFramePr>
          <p:nvPr userDrawn="1"/>
        </p:nvGraphicFramePr>
        <p:xfrm>
          <a:off x="8818822" y="2879041"/>
          <a:ext cx="3241946" cy="885393"/>
        </p:xfrm>
        <a:graphic>
          <a:graphicData uri="http://schemas.openxmlformats.org/drawingml/2006/table">
            <a:tbl>
              <a:tblPr firstRow="1" bandRow="1">
                <a:tableStyleId>{5C22544A-7EE6-4342-B048-85BDC9FD1C3A}</a:tableStyleId>
              </a:tblPr>
              <a:tblGrid>
                <a:gridCol w="1679001">
                  <a:extLst>
                    <a:ext uri="{9D8B030D-6E8A-4147-A177-3AD203B41FA5}">
                      <a16:colId xmlns:a16="http://schemas.microsoft.com/office/drawing/2014/main" val="20000"/>
                    </a:ext>
                  </a:extLst>
                </a:gridCol>
                <a:gridCol w="1562945">
                  <a:extLst>
                    <a:ext uri="{9D8B030D-6E8A-4147-A177-3AD203B41FA5}">
                      <a16:colId xmlns:a16="http://schemas.microsoft.com/office/drawing/2014/main" val="20001"/>
                    </a:ext>
                  </a:extLst>
                </a:gridCol>
              </a:tblGrid>
              <a:tr h="239251">
                <a:tc gridSpan="2">
                  <a:txBody>
                    <a:bodyPr/>
                    <a:lstStyle/>
                    <a:p>
                      <a:r>
                        <a:rPr lang="en-US" sz="1100"/>
                        <a:t>TRAINING</a:t>
                      </a:r>
                    </a:p>
                  </a:txBody>
                  <a:tcPr marL="95455" marR="95455" marT="35805" marB="35805">
                    <a:lnL w="12700" cap="flat" cmpd="sng" algn="ctr">
                      <a:solidFill>
                        <a:srgbClr val="6B737B">
                          <a:lumMod val="20000"/>
                          <a:lumOff val="80000"/>
                        </a:srgbClr>
                      </a:solidFill>
                      <a:prstDash val="solid"/>
                      <a:round/>
                      <a:headEnd type="none" w="med" len="med"/>
                      <a:tailEnd type="none" w="med" len="med"/>
                    </a:lnL>
                    <a:lnR w="12700" cap="flat" cmpd="sng" algn="ctr">
                      <a:solidFill>
                        <a:srgbClr val="6B737B">
                          <a:lumMod val="20000"/>
                          <a:lumOff val="80000"/>
                        </a:srgbClr>
                      </a:solidFill>
                      <a:prstDash val="solid"/>
                      <a:round/>
                      <a:headEnd type="none" w="med" len="med"/>
                      <a:tailEnd type="none" w="med" len="med"/>
                    </a:lnR>
                    <a:lnT w="12700" cap="flat" cmpd="sng" algn="ctr">
                      <a:solidFill>
                        <a:srgbClr val="6B737B">
                          <a:lumMod val="20000"/>
                          <a:lumOff val="8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rgbClr val="36434D"/>
                    </a:solidFill>
                  </a:tcPr>
                </a:tc>
                <a:tc hMerge="1">
                  <a:txBody>
                    <a:bodyPr/>
                    <a:lstStyle/>
                    <a:p>
                      <a:endParaRPr lang="en-US"/>
                    </a:p>
                  </a:txBody>
                  <a:tcPr>
                    <a:lnB w="12700" cap="flat" cmpd="sng" algn="ctr">
                      <a:solidFill>
                        <a:srgbClr val="000000">
                          <a:lumMod val="65000"/>
                          <a:lumOff val="35000"/>
                        </a:srgbClr>
                      </a:solidFill>
                      <a:prstDash val="solid"/>
                      <a:round/>
                      <a:headEnd type="none" w="med" len="med"/>
                      <a:tailEnd type="none" w="med" len="med"/>
                    </a:lnB>
                    <a:solidFill>
                      <a:srgbClr val="36434D"/>
                    </a:solidFill>
                  </a:tcPr>
                </a:tc>
                <a:extLst>
                  <a:ext uri="{0D108BD9-81ED-4DB2-BD59-A6C34878D82A}">
                    <a16:rowId xmlns:a16="http://schemas.microsoft.com/office/drawing/2014/main" val="10000"/>
                  </a:ext>
                </a:extLst>
              </a:tr>
              <a:tr h="406891">
                <a:tc>
                  <a:txBody>
                    <a:bodyPr/>
                    <a:lstStyle/>
                    <a:p>
                      <a:r>
                        <a:rPr lang="en-US" sz="1100"/>
                        <a:t>Knowledge</a:t>
                      </a:r>
                      <a:r>
                        <a:rPr lang="en-US" sz="1100" baseline="0"/>
                        <a:t> Exchange</a:t>
                      </a:r>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tc>
                  <a:txBody>
                    <a:bodyPr/>
                    <a:lstStyle/>
                    <a:p>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r h="239251">
                <a:tc>
                  <a:txBody>
                    <a:bodyPr/>
                    <a:lstStyle/>
                    <a:p>
                      <a:r>
                        <a:rPr lang="en-US" sz="1100"/>
                        <a:t>Get Smart</a:t>
                      </a:r>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tc>
                  <a:txBody>
                    <a:bodyPr/>
                    <a:lstStyle/>
                    <a:p>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2"/>
                  </a:ext>
                </a:extLst>
              </a:tr>
            </a:tbl>
          </a:graphicData>
        </a:graphic>
      </p:graphicFrame>
      <p:graphicFrame>
        <p:nvGraphicFramePr>
          <p:cNvPr id="85" name="Table 84"/>
          <p:cNvGraphicFramePr>
            <a:graphicFrameLocks noGrp="1"/>
          </p:cNvGraphicFramePr>
          <p:nvPr userDrawn="1"/>
        </p:nvGraphicFramePr>
        <p:xfrm>
          <a:off x="8818822" y="3935529"/>
          <a:ext cx="3241946" cy="1179541"/>
        </p:xfrm>
        <a:graphic>
          <a:graphicData uri="http://schemas.openxmlformats.org/drawingml/2006/table">
            <a:tbl>
              <a:tblPr firstRow="1" bandRow="1">
                <a:tableStyleId>{5C22544A-7EE6-4342-B048-85BDC9FD1C3A}</a:tableStyleId>
              </a:tblPr>
              <a:tblGrid>
                <a:gridCol w="3241946">
                  <a:extLst>
                    <a:ext uri="{9D8B030D-6E8A-4147-A177-3AD203B41FA5}">
                      <a16:colId xmlns:a16="http://schemas.microsoft.com/office/drawing/2014/main" val="20000"/>
                    </a:ext>
                  </a:extLst>
                </a:gridCol>
              </a:tblGrid>
              <a:tr h="239251">
                <a:tc>
                  <a:txBody>
                    <a:bodyPr/>
                    <a:lstStyle/>
                    <a:p>
                      <a:r>
                        <a:rPr lang="en-US" sz="1100"/>
                        <a:t>TECH</a:t>
                      </a:r>
                      <a:r>
                        <a:rPr lang="en-US" sz="1100" baseline="0"/>
                        <a:t> OPS IMPACT</a:t>
                      </a:r>
                      <a:endParaRPr lang="en-US" sz="1100"/>
                    </a:p>
                  </a:txBody>
                  <a:tcPr marL="95455" marR="95455" marT="35805" marB="35805">
                    <a:lnL w="12700" cap="flat" cmpd="sng" algn="ctr">
                      <a:solidFill>
                        <a:srgbClr val="6B737B">
                          <a:lumMod val="20000"/>
                          <a:lumOff val="80000"/>
                        </a:srgbClr>
                      </a:solidFill>
                      <a:prstDash val="solid"/>
                      <a:round/>
                      <a:headEnd type="none" w="med" len="med"/>
                      <a:tailEnd type="none" w="med" len="med"/>
                    </a:lnL>
                    <a:lnR w="12700" cap="flat" cmpd="sng" algn="ctr">
                      <a:solidFill>
                        <a:srgbClr val="6B737B">
                          <a:lumMod val="20000"/>
                          <a:lumOff val="80000"/>
                        </a:srgbClr>
                      </a:solidFill>
                      <a:prstDash val="solid"/>
                      <a:round/>
                      <a:headEnd type="none" w="med" len="med"/>
                      <a:tailEnd type="none" w="med" len="med"/>
                    </a:lnR>
                    <a:lnT w="12700" cap="flat" cmpd="sng" algn="ctr">
                      <a:solidFill>
                        <a:srgbClr val="6B737B">
                          <a:lumMod val="20000"/>
                          <a:lumOff val="8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rgbClr val="36434D"/>
                    </a:solidFill>
                  </a:tcPr>
                </a:tc>
                <a:extLst>
                  <a:ext uri="{0D108BD9-81ED-4DB2-BD59-A6C34878D82A}">
                    <a16:rowId xmlns:a16="http://schemas.microsoft.com/office/drawing/2014/main" val="10000"/>
                  </a:ext>
                </a:extLst>
              </a:tr>
              <a:tr h="925051">
                <a:tc>
                  <a:txBody>
                    <a:bodyPr/>
                    <a:lstStyle/>
                    <a:p>
                      <a:endParaRPr lang="en-US" sz="1900"/>
                    </a:p>
                    <a:p>
                      <a:endParaRPr lang="en-US" sz="1900"/>
                    </a:p>
                    <a:p>
                      <a:endParaRPr lang="en-US" sz="19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bl>
          </a:graphicData>
        </a:graphic>
      </p:graphicFrame>
      <p:graphicFrame>
        <p:nvGraphicFramePr>
          <p:cNvPr id="86" name="Table 85"/>
          <p:cNvGraphicFramePr>
            <a:graphicFrameLocks noGrp="1"/>
          </p:cNvGraphicFramePr>
          <p:nvPr userDrawn="1"/>
        </p:nvGraphicFramePr>
        <p:xfrm>
          <a:off x="8818822" y="5240445"/>
          <a:ext cx="3241946" cy="1179541"/>
        </p:xfrm>
        <a:graphic>
          <a:graphicData uri="http://schemas.openxmlformats.org/drawingml/2006/table">
            <a:tbl>
              <a:tblPr firstRow="1" bandRow="1">
                <a:tableStyleId>{5C22544A-7EE6-4342-B048-85BDC9FD1C3A}</a:tableStyleId>
              </a:tblPr>
              <a:tblGrid>
                <a:gridCol w="3241946">
                  <a:extLst>
                    <a:ext uri="{9D8B030D-6E8A-4147-A177-3AD203B41FA5}">
                      <a16:colId xmlns:a16="http://schemas.microsoft.com/office/drawing/2014/main" val="20000"/>
                    </a:ext>
                  </a:extLst>
                </a:gridCol>
              </a:tblGrid>
              <a:tr h="239251">
                <a:tc>
                  <a:txBody>
                    <a:bodyPr/>
                    <a:lstStyle/>
                    <a:p>
                      <a:r>
                        <a:rPr lang="en-US" sz="1100"/>
                        <a:t>PRICING, LEGAL, SKU IMPACT</a:t>
                      </a:r>
                    </a:p>
                  </a:txBody>
                  <a:tcPr marL="95455" marR="95455" marT="35805" marB="35805">
                    <a:lnL w="12700" cap="flat" cmpd="sng" algn="ctr">
                      <a:solidFill>
                        <a:srgbClr val="6B737B">
                          <a:lumMod val="20000"/>
                          <a:lumOff val="80000"/>
                        </a:srgbClr>
                      </a:solidFill>
                      <a:prstDash val="solid"/>
                      <a:round/>
                      <a:headEnd type="none" w="med" len="med"/>
                      <a:tailEnd type="none" w="med" len="med"/>
                    </a:lnL>
                    <a:lnR w="12700" cap="flat" cmpd="sng" algn="ctr">
                      <a:solidFill>
                        <a:srgbClr val="6B737B">
                          <a:lumMod val="20000"/>
                          <a:lumOff val="80000"/>
                        </a:srgbClr>
                      </a:solidFill>
                      <a:prstDash val="solid"/>
                      <a:round/>
                      <a:headEnd type="none" w="med" len="med"/>
                      <a:tailEnd type="none" w="med" len="med"/>
                    </a:lnR>
                    <a:lnT w="12700" cap="flat" cmpd="sng" algn="ctr">
                      <a:solidFill>
                        <a:srgbClr val="6B737B">
                          <a:lumMod val="20000"/>
                          <a:lumOff val="8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rgbClr val="36434D"/>
                    </a:solidFill>
                  </a:tcPr>
                </a:tc>
                <a:extLst>
                  <a:ext uri="{0D108BD9-81ED-4DB2-BD59-A6C34878D82A}">
                    <a16:rowId xmlns:a16="http://schemas.microsoft.com/office/drawing/2014/main" val="10000"/>
                  </a:ext>
                </a:extLst>
              </a:tr>
              <a:tr h="925051">
                <a:tc>
                  <a:txBody>
                    <a:bodyPr/>
                    <a:lstStyle/>
                    <a:p>
                      <a:endParaRPr lang="en-US" sz="1900"/>
                    </a:p>
                    <a:p>
                      <a:endParaRPr lang="en-US" sz="1900"/>
                    </a:p>
                    <a:p>
                      <a:endParaRPr lang="en-US" sz="19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bl>
          </a:graphicData>
        </a:graphic>
      </p:graphicFrame>
      <p:sp>
        <p:nvSpPr>
          <p:cNvPr id="5" name="Text Placeholder 4"/>
          <p:cNvSpPr>
            <a:spLocks noGrp="1"/>
          </p:cNvSpPr>
          <p:nvPr>
            <p:ph type="body" sz="quarter" idx="30" hasCustomPrompt="1"/>
          </p:nvPr>
        </p:nvSpPr>
        <p:spPr>
          <a:xfrm>
            <a:off x="304721" y="1368426"/>
            <a:ext cx="8108954" cy="971551"/>
          </a:xfrm>
          <a:prstGeom prst="rect">
            <a:avLst/>
          </a:prstGeom>
        </p:spPr>
        <p:txBody>
          <a:bodyPr vert="horz"/>
          <a:lstStyle>
            <a:lvl1pPr marL="0" indent="0">
              <a:buNone/>
              <a:defRPr sz="2133" baseline="0">
                <a:solidFill>
                  <a:schemeClr val="tx1">
                    <a:lumMod val="50000"/>
                    <a:lumOff val="50000"/>
                  </a:schemeClr>
                </a:solidFill>
              </a:defRPr>
            </a:lvl1pPr>
          </a:lstStyle>
          <a:p>
            <a:pPr lvl="0"/>
            <a:r>
              <a:rPr lang="en-US"/>
              <a:t>Enter the strategy for this release</a:t>
            </a:r>
          </a:p>
        </p:txBody>
      </p:sp>
      <p:grpSp>
        <p:nvGrpSpPr>
          <p:cNvPr id="42" name="Group 41"/>
          <p:cNvGrpSpPr/>
          <p:nvPr userDrawn="1"/>
        </p:nvGrpSpPr>
        <p:grpSpPr>
          <a:xfrm>
            <a:off x="11632292" y="89694"/>
            <a:ext cx="476125" cy="357188"/>
            <a:chOff x="8726488" y="47625"/>
            <a:chExt cx="357187" cy="357188"/>
          </a:xfrm>
        </p:grpSpPr>
        <p:sp>
          <p:nvSpPr>
            <p:cNvPr id="44" name="Rectangle 43"/>
            <p:cNvSpPr/>
            <p:nvPr userDrawn="1"/>
          </p:nvSpPr>
          <p:spPr>
            <a:xfrm>
              <a:off x="8726488" y="47625"/>
              <a:ext cx="357187" cy="357188"/>
            </a:xfrm>
            <a:prstGeom prst="rect">
              <a:avLst/>
            </a:prstGeom>
            <a:solidFill>
              <a:schemeClr val="bg1">
                <a:alpha val="51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399">
                <a:solidFill>
                  <a:prstClr val="white"/>
                </a:solidFill>
                <a:latin typeface="Adobe Clean"/>
              </a:endParaRPr>
            </a:p>
          </p:txBody>
        </p:sp>
        <p:sp>
          <p:nvSpPr>
            <p:cNvPr id="46" name="Rectangle 45">
              <a:hlinkClick r:id="" action="ppaction://noaction"/>
            </p:cNvPr>
            <p:cNvSpPr>
              <a:spLocks noChangeArrowheads="1"/>
            </p:cNvSpPr>
            <p:nvPr userDrawn="1"/>
          </p:nvSpPr>
          <p:spPr bwMode="auto">
            <a:xfrm>
              <a:off x="8791575" y="101600"/>
              <a:ext cx="230188" cy="239713"/>
            </a:xfrm>
            <a:prstGeom prst="rect">
              <a:avLst/>
            </a:prstGeom>
            <a:solidFill>
              <a:srgbClr val="FF0000"/>
            </a:solidFill>
            <a:ln w="9525">
              <a:solidFill>
                <a:srgbClr val="FFFFFF"/>
              </a:solidFill>
              <a:miter lim="800000"/>
              <a:headEnd/>
              <a:tailEnd/>
            </a:ln>
            <a:effectLst>
              <a:outerShdw blurRad="63500" rotWithShape="0">
                <a:srgbClr val="000000">
                  <a:alpha val="34998"/>
                </a:srgbClr>
              </a:outerShdw>
            </a:effectLst>
          </p:spPr>
          <p:txBody>
            <a:bodyPr anchor="ctr"/>
            <a:lstStyle/>
            <a:p>
              <a:pPr algn="ctr">
                <a:defRPr/>
              </a:pPr>
              <a:endParaRPr lang="en-US" sz="2399">
                <a:solidFill>
                  <a:srgbClr val="FFFFFF"/>
                </a:solidFill>
                <a:latin typeface="Calibri" charset="0"/>
                <a:ea typeface="MS PGothic" charset="0"/>
                <a:cs typeface="MS PGothic" charset="0"/>
              </a:endParaRPr>
            </a:p>
          </p:txBody>
        </p:sp>
      </p:grpSp>
      <p:sp>
        <p:nvSpPr>
          <p:cNvPr id="26" name="Text Placeholder 16"/>
          <p:cNvSpPr>
            <a:spLocks noGrp="1"/>
          </p:cNvSpPr>
          <p:nvPr>
            <p:ph type="body" sz="quarter" idx="31" hasCustomPrompt="1"/>
          </p:nvPr>
        </p:nvSpPr>
        <p:spPr>
          <a:xfrm>
            <a:off x="8817857" y="5486406"/>
            <a:ext cx="3241889" cy="887413"/>
          </a:xfrm>
          <a:prstGeom prst="rect">
            <a:avLst/>
          </a:prstGeom>
        </p:spPr>
        <p:txBody>
          <a:bodyPr vert="horz"/>
          <a:lstStyle>
            <a:lvl1pPr marL="228543" indent="-228543" algn="l">
              <a:buFont typeface="Arial"/>
              <a:buChar char="•"/>
              <a:defRPr sz="1466" baseline="0"/>
            </a:lvl1pPr>
          </a:lstStyle>
          <a:p>
            <a:pPr lvl="0"/>
            <a:r>
              <a:rPr lang="en-US" sz="1466"/>
              <a:t>Click to add text</a:t>
            </a:r>
            <a:endParaRPr lang="en-US"/>
          </a:p>
        </p:txBody>
      </p:sp>
      <p:sp>
        <p:nvSpPr>
          <p:cNvPr id="27" name="Text Placeholder 16"/>
          <p:cNvSpPr>
            <a:spLocks noGrp="1"/>
          </p:cNvSpPr>
          <p:nvPr>
            <p:ph type="body" sz="quarter" idx="32" hasCustomPrompt="1"/>
          </p:nvPr>
        </p:nvSpPr>
        <p:spPr>
          <a:xfrm>
            <a:off x="8818882" y="4181934"/>
            <a:ext cx="3241889" cy="887413"/>
          </a:xfrm>
          <a:prstGeom prst="rect">
            <a:avLst/>
          </a:prstGeom>
        </p:spPr>
        <p:txBody>
          <a:bodyPr vert="horz"/>
          <a:lstStyle>
            <a:lvl1pPr marL="228543" indent="-228543" algn="l">
              <a:buFont typeface="Arial"/>
              <a:buChar char="•"/>
              <a:defRPr sz="1466" baseline="0"/>
            </a:lvl1pPr>
          </a:lstStyle>
          <a:p>
            <a:pPr lvl="0"/>
            <a:r>
              <a:rPr lang="en-US" sz="1466"/>
              <a:t>Click to add text</a:t>
            </a:r>
            <a:endParaRPr lang="en-US"/>
          </a:p>
        </p:txBody>
      </p:sp>
      <p:sp>
        <p:nvSpPr>
          <p:cNvPr id="28" name="Text Placeholder 6"/>
          <p:cNvSpPr>
            <a:spLocks noGrp="1"/>
          </p:cNvSpPr>
          <p:nvPr>
            <p:ph type="body" sz="quarter" idx="33" hasCustomPrompt="1"/>
          </p:nvPr>
        </p:nvSpPr>
        <p:spPr>
          <a:xfrm>
            <a:off x="10483238" y="3519494"/>
            <a:ext cx="1546881" cy="244475"/>
          </a:xfrm>
          <a:prstGeom prst="rect">
            <a:avLst/>
          </a:prstGeom>
        </p:spPr>
        <p:txBody>
          <a:bodyPr vert="horz"/>
          <a:lstStyle>
            <a:lvl1pPr marL="0" indent="0" algn="r">
              <a:buNone/>
              <a:defRPr sz="1466" baseline="0"/>
            </a:lvl1pPr>
            <a:lvl2pPr marL="308956" indent="0" algn="r">
              <a:buNone/>
              <a:defRPr sz="1466"/>
            </a:lvl2pPr>
            <a:lvl3pPr marL="617912" indent="0" algn="r">
              <a:buNone/>
              <a:defRPr sz="1466"/>
            </a:lvl3pPr>
            <a:lvl4pPr marL="842223" indent="0" algn="r">
              <a:buNone/>
              <a:defRPr sz="1466"/>
            </a:lvl4pPr>
            <a:lvl5pPr marL="1064416" indent="0" algn="r">
              <a:buNone/>
              <a:defRPr sz="1466"/>
            </a:lvl5pPr>
          </a:lstStyle>
          <a:p>
            <a:pPr lvl="0"/>
            <a:r>
              <a:rPr lang="en-US"/>
              <a:t>Add date</a:t>
            </a:r>
          </a:p>
        </p:txBody>
      </p:sp>
      <p:sp>
        <p:nvSpPr>
          <p:cNvPr id="29" name="Text Placeholder 6"/>
          <p:cNvSpPr>
            <a:spLocks noGrp="1"/>
          </p:cNvSpPr>
          <p:nvPr>
            <p:ph type="body" sz="quarter" idx="34" hasCustomPrompt="1"/>
          </p:nvPr>
        </p:nvSpPr>
        <p:spPr>
          <a:xfrm>
            <a:off x="10485486" y="3120349"/>
            <a:ext cx="1546881" cy="399140"/>
          </a:xfrm>
          <a:prstGeom prst="rect">
            <a:avLst/>
          </a:prstGeom>
        </p:spPr>
        <p:txBody>
          <a:bodyPr vert="horz"/>
          <a:lstStyle>
            <a:lvl1pPr marL="0" indent="0" algn="r">
              <a:buNone/>
              <a:defRPr sz="1466" baseline="0"/>
            </a:lvl1pPr>
            <a:lvl2pPr marL="308956" indent="0" algn="r">
              <a:buNone/>
              <a:defRPr sz="1466"/>
            </a:lvl2pPr>
            <a:lvl3pPr marL="617912" indent="0" algn="r">
              <a:buNone/>
              <a:defRPr sz="1466"/>
            </a:lvl3pPr>
            <a:lvl4pPr marL="842223" indent="0" algn="r">
              <a:buNone/>
              <a:defRPr sz="1466"/>
            </a:lvl4pPr>
            <a:lvl5pPr marL="1064416" indent="0" algn="r">
              <a:buNone/>
              <a:defRPr sz="1466"/>
            </a:lvl5pPr>
          </a:lstStyle>
          <a:p>
            <a:pPr lvl="0"/>
            <a:r>
              <a:rPr lang="en-US"/>
              <a:t>Add date</a:t>
            </a:r>
          </a:p>
        </p:txBody>
      </p:sp>
      <p:sp>
        <p:nvSpPr>
          <p:cNvPr id="30" name="Text Placeholder 6"/>
          <p:cNvSpPr>
            <a:spLocks noGrp="1"/>
          </p:cNvSpPr>
          <p:nvPr>
            <p:ph type="body" sz="quarter" idx="35" hasCustomPrompt="1"/>
          </p:nvPr>
        </p:nvSpPr>
        <p:spPr>
          <a:xfrm>
            <a:off x="10485486" y="2465553"/>
            <a:ext cx="1546881" cy="244475"/>
          </a:xfrm>
          <a:prstGeom prst="rect">
            <a:avLst/>
          </a:prstGeom>
        </p:spPr>
        <p:txBody>
          <a:bodyPr vert="horz"/>
          <a:lstStyle>
            <a:lvl1pPr marL="0" indent="0" algn="r">
              <a:buNone/>
              <a:defRPr sz="1466" baseline="0"/>
            </a:lvl1pPr>
            <a:lvl2pPr marL="308956" indent="0" algn="r">
              <a:buNone/>
              <a:defRPr sz="1466"/>
            </a:lvl2pPr>
            <a:lvl3pPr marL="617912" indent="0" algn="r">
              <a:buNone/>
              <a:defRPr sz="1466"/>
            </a:lvl3pPr>
            <a:lvl4pPr marL="842223" indent="0" algn="r">
              <a:buNone/>
              <a:defRPr sz="1466"/>
            </a:lvl4pPr>
            <a:lvl5pPr marL="1064416" indent="0" algn="r">
              <a:buNone/>
              <a:defRPr sz="1466"/>
            </a:lvl5pPr>
          </a:lstStyle>
          <a:p>
            <a:pPr lvl="0"/>
            <a:r>
              <a:rPr lang="en-US"/>
              <a:t>Add tier</a:t>
            </a:r>
          </a:p>
        </p:txBody>
      </p:sp>
      <p:sp>
        <p:nvSpPr>
          <p:cNvPr id="31" name="Text Placeholder 6"/>
          <p:cNvSpPr>
            <a:spLocks noGrp="1"/>
          </p:cNvSpPr>
          <p:nvPr>
            <p:ph type="body" sz="quarter" idx="36" hasCustomPrompt="1"/>
          </p:nvPr>
        </p:nvSpPr>
        <p:spPr>
          <a:xfrm>
            <a:off x="10485486" y="1821055"/>
            <a:ext cx="1546881" cy="244475"/>
          </a:xfrm>
          <a:prstGeom prst="rect">
            <a:avLst/>
          </a:prstGeom>
        </p:spPr>
        <p:txBody>
          <a:bodyPr vert="horz"/>
          <a:lstStyle>
            <a:lvl1pPr marL="0" indent="0" algn="r">
              <a:buNone/>
              <a:defRPr sz="1466" baseline="0"/>
            </a:lvl1pPr>
            <a:lvl2pPr marL="308956" indent="0" algn="r">
              <a:buNone/>
              <a:defRPr sz="1466"/>
            </a:lvl2pPr>
            <a:lvl3pPr marL="617912" indent="0" algn="r">
              <a:buNone/>
              <a:defRPr sz="1466"/>
            </a:lvl3pPr>
            <a:lvl4pPr marL="842223" indent="0" algn="r">
              <a:buNone/>
              <a:defRPr sz="1466"/>
            </a:lvl4pPr>
            <a:lvl5pPr marL="1064416" indent="0" algn="r">
              <a:buNone/>
              <a:defRPr sz="1466"/>
            </a:lvl5pPr>
          </a:lstStyle>
          <a:p>
            <a:pPr lvl="0"/>
            <a:r>
              <a:rPr lang="en-US"/>
              <a:t>Add date</a:t>
            </a:r>
          </a:p>
        </p:txBody>
      </p:sp>
      <p:sp>
        <p:nvSpPr>
          <p:cNvPr id="32" name="Text Placeholder 6"/>
          <p:cNvSpPr>
            <a:spLocks noGrp="1"/>
          </p:cNvSpPr>
          <p:nvPr>
            <p:ph type="body" sz="quarter" idx="37" hasCustomPrompt="1"/>
          </p:nvPr>
        </p:nvSpPr>
        <p:spPr>
          <a:xfrm>
            <a:off x="10485486" y="1582017"/>
            <a:ext cx="1546881" cy="244475"/>
          </a:xfrm>
          <a:prstGeom prst="rect">
            <a:avLst/>
          </a:prstGeom>
        </p:spPr>
        <p:txBody>
          <a:bodyPr vert="horz"/>
          <a:lstStyle>
            <a:lvl1pPr marL="0" indent="0" algn="r">
              <a:buNone/>
              <a:defRPr sz="1466" baseline="0"/>
            </a:lvl1pPr>
            <a:lvl2pPr marL="308956" indent="0" algn="r">
              <a:buNone/>
              <a:defRPr sz="1466"/>
            </a:lvl2pPr>
            <a:lvl3pPr marL="617912" indent="0" algn="r">
              <a:buNone/>
              <a:defRPr sz="1466"/>
            </a:lvl3pPr>
            <a:lvl4pPr marL="842223" indent="0" algn="r">
              <a:buNone/>
              <a:defRPr sz="1466"/>
            </a:lvl4pPr>
            <a:lvl5pPr marL="1064416" indent="0" algn="r">
              <a:buNone/>
              <a:defRPr sz="1466"/>
            </a:lvl5pPr>
          </a:lstStyle>
          <a:p>
            <a:pPr lvl="0"/>
            <a:r>
              <a:rPr lang="en-US"/>
              <a:t>Add date</a:t>
            </a:r>
          </a:p>
        </p:txBody>
      </p:sp>
      <p:sp>
        <p:nvSpPr>
          <p:cNvPr id="33" name="Text Placeholder 6"/>
          <p:cNvSpPr>
            <a:spLocks noGrp="1"/>
          </p:cNvSpPr>
          <p:nvPr>
            <p:ph type="body" sz="quarter" idx="38" hasCustomPrompt="1"/>
          </p:nvPr>
        </p:nvSpPr>
        <p:spPr>
          <a:xfrm>
            <a:off x="10485486" y="1342973"/>
            <a:ext cx="1546881" cy="244475"/>
          </a:xfrm>
          <a:prstGeom prst="rect">
            <a:avLst/>
          </a:prstGeom>
        </p:spPr>
        <p:txBody>
          <a:bodyPr vert="horz"/>
          <a:lstStyle>
            <a:lvl1pPr marL="0" indent="0" algn="r">
              <a:buNone/>
              <a:defRPr sz="1466" baseline="0"/>
            </a:lvl1pPr>
            <a:lvl2pPr marL="308956" indent="0" algn="r">
              <a:buNone/>
              <a:defRPr sz="1466"/>
            </a:lvl2pPr>
            <a:lvl3pPr marL="617912" indent="0" algn="r">
              <a:buNone/>
              <a:defRPr sz="1466"/>
            </a:lvl3pPr>
            <a:lvl4pPr marL="842223" indent="0" algn="r">
              <a:buNone/>
              <a:defRPr sz="1466"/>
            </a:lvl4pPr>
            <a:lvl5pPr marL="1064416" indent="0" algn="r">
              <a:buNone/>
              <a:defRPr sz="1466"/>
            </a:lvl5pPr>
          </a:lstStyle>
          <a:p>
            <a:pPr lvl="0"/>
            <a:r>
              <a:rPr lang="en-US"/>
              <a:t>Add date</a:t>
            </a:r>
          </a:p>
        </p:txBody>
      </p:sp>
      <p:sp>
        <p:nvSpPr>
          <p:cNvPr id="34" name="Text Placeholder 6"/>
          <p:cNvSpPr>
            <a:spLocks noGrp="1"/>
          </p:cNvSpPr>
          <p:nvPr>
            <p:ph type="body" sz="quarter" idx="39" hasCustomPrompt="1"/>
          </p:nvPr>
        </p:nvSpPr>
        <p:spPr>
          <a:xfrm>
            <a:off x="10485486" y="1103929"/>
            <a:ext cx="1546881" cy="244475"/>
          </a:xfrm>
          <a:prstGeom prst="rect">
            <a:avLst/>
          </a:prstGeom>
        </p:spPr>
        <p:txBody>
          <a:bodyPr vert="horz"/>
          <a:lstStyle>
            <a:lvl1pPr marL="0" indent="0" algn="r">
              <a:buNone/>
              <a:defRPr sz="1466" baseline="0"/>
            </a:lvl1pPr>
            <a:lvl2pPr marL="308956" indent="0" algn="r">
              <a:buNone/>
              <a:defRPr sz="1466"/>
            </a:lvl2pPr>
            <a:lvl3pPr marL="617912" indent="0" algn="r">
              <a:buNone/>
              <a:defRPr sz="1466"/>
            </a:lvl3pPr>
            <a:lvl4pPr marL="842223" indent="0" algn="r">
              <a:buNone/>
              <a:defRPr sz="1466"/>
            </a:lvl4pPr>
            <a:lvl5pPr marL="1064416" indent="0" algn="r">
              <a:buNone/>
              <a:defRPr sz="1466"/>
            </a:lvl5pPr>
          </a:lstStyle>
          <a:p>
            <a:pPr lvl="0"/>
            <a:r>
              <a:rPr lang="en-US"/>
              <a:t>Add date</a:t>
            </a:r>
          </a:p>
        </p:txBody>
      </p:sp>
    </p:spTree>
    <p:extLst>
      <p:ext uri="{BB962C8B-B14F-4D97-AF65-F5344CB8AC3E}">
        <p14:creationId xmlns:p14="http://schemas.microsoft.com/office/powerpoint/2010/main" val="133459187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Yellow - Scheduled">
    <p:spTree>
      <p:nvGrpSpPr>
        <p:cNvPr id="1" name=""/>
        <p:cNvGrpSpPr/>
        <p:nvPr/>
      </p:nvGrpSpPr>
      <p:grpSpPr>
        <a:xfrm>
          <a:off x="0" y="0"/>
          <a:ext cx="0" cy="0"/>
          <a:chOff x="0" y="0"/>
          <a:chExt cx="0" cy="0"/>
        </a:xfrm>
      </p:grpSpPr>
      <p:sp>
        <p:nvSpPr>
          <p:cNvPr id="8" name="Rectangle 7"/>
          <p:cNvSpPr/>
          <p:nvPr userDrawn="1"/>
        </p:nvSpPr>
        <p:spPr>
          <a:xfrm>
            <a:off x="8691014" y="782719"/>
            <a:ext cx="3497813" cy="5642595"/>
          </a:xfrm>
          <a:prstGeom prst="rect">
            <a:avLst/>
          </a:prstGeom>
          <a:gradFill flip="none" rotWithShape="1">
            <a:gsLst>
              <a:gs pos="0">
                <a:schemeClr val="bg2">
                  <a:lumMod val="75000"/>
                </a:schemeClr>
              </a:gs>
              <a:gs pos="100000">
                <a:schemeClr val="tx2">
                  <a:lumMod val="20000"/>
                  <a:lumOff val="80000"/>
                </a:schemeClr>
              </a:gs>
            </a:gsLst>
            <a:lin ang="5400000" scaled="0"/>
            <a:tileRect/>
          </a:gra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sz="2399">
              <a:solidFill>
                <a:srgbClr val="000000"/>
              </a:solidFill>
              <a:latin typeface="Adobe Clean"/>
            </a:endParaRPr>
          </a:p>
        </p:txBody>
      </p:sp>
      <p:sp>
        <p:nvSpPr>
          <p:cNvPr id="2" name="Title 1"/>
          <p:cNvSpPr>
            <a:spLocks noGrp="1"/>
          </p:cNvSpPr>
          <p:nvPr>
            <p:ph type="title"/>
          </p:nvPr>
        </p:nvSpPr>
        <p:spPr>
          <a:xfrm>
            <a:off x="304720" y="184155"/>
            <a:ext cx="8109184" cy="411163"/>
          </a:xfrm>
        </p:spPr>
        <p:txBody>
          <a:bodyPr/>
          <a:lstStyle/>
          <a:p>
            <a:r>
              <a:rPr lang="en-US"/>
              <a:t>Click to edit Master title style</a:t>
            </a:r>
          </a:p>
        </p:txBody>
      </p:sp>
      <p:sp>
        <p:nvSpPr>
          <p:cNvPr id="4" name="Date Placeholder 3"/>
          <p:cNvSpPr>
            <a:spLocks noGrp="1"/>
          </p:cNvSpPr>
          <p:nvPr>
            <p:ph type="dt" sz="half" idx="10"/>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grpSp>
        <p:nvGrpSpPr>
          <p:cNvPr id="15" name="Group 14"/>
          <p:cNvGrpSpPr/>
          <p:nvPr userDrawn="1"/>
        </p:nvGrpSpPr>
        <p:grpSpPr>
          <a:xfrm>
            <a:off x="8957865" y="506276"/>
            <a:ext cx="3124274" cy="276999"/>
            <a:chOff x="6638925" y="535803"/>
            <a:chExt cx="2343816" cy="276999"/>
          </a:xfrm>
        </p:grpSpPr>
        <p:sp>
          <p:nvSpPr>
            <p:cNvPr id="9" name="Rectangle 10"/>
            <p:cNvSpPr>
              <a:spLocks noChangeArrowheads="1"/>
            </p:cNvSpPr>
            <p:nvPr userDrawn="1"/>
          </p:nvSpPr>
          <p:spPr bwMode="auto">
            <a:xfrm>
              <a:off x="6728499" y="535803"/>
              <a:ext cx="562214"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r>
                <a:rPr lang="en-US" sz="1200">
                  <a:solidFill>
                    <a:srgbClr val="FFFFFF"/>
                  </a:solidFill>
                  <a:latin typeface="Adobe Clean"/>
                </a:rPr>
                <a:t>Planned</a:t>
              </a:r>
            </a:p>
          </p:txBody>
        </p:sp>
        <p:sp>
          <p:nvSpPr>
            <p:cNvPr id="10" name="Rectangle 9"/>
            <p:cNvSpPr/>
            <p:nvPr userDrawn="1"/>
          </p:nvSpPr>
          <p:spPr>
            <a:xfrm>
              <a:off x="6638925" y="581840"/>
              <a:ext cx="122238" cy="127000"/>
            </a:xfrm>
            <a:prstGeom prst="rect">
              <a:avLst/>
            </a:prstGeom>
            <a:solidFill>
              <a:srgbClr val="FF0000"/>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399">
                <a:solidFill>
                  <a:srgbClr val="FFFFFF"/>
                </a:solidFill>
                <a:latin typeface="Adobe Clean"/>
              </a:endParaRPr>
            </a:p>
          </p:txBody>
        </p:sp>
        <p:sp>
          <p:nvSpPr>
            <p:cNvPr id="11" name="Rectangle 9"/>
            <p:cNvSpPr>
              <a:spLocks noChangeArrowheads="1"/>
            </p:cNvSpPr>
            <p:nvPr userDrawn="1"/>
          </p:nvSpPr>
          <p:spPr bwMode="auto">
            <a:xfrm>
              <a:off x="7412072" y="535803"/>
              <a:ext cx="684143"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r>
                <a:rPr lang="en-US" sz="1200">
                  <a:solidFill>
                    <a:srgbClr val="FFFFFF"/>
                  </a:solidFill>
                  <a:latin typeface="Adobe Clean"/>
                </a:rPr>
                <a:t>Scheduled</a:t>
              </a:r>
            </a:p>
          </p:txBody>
        </p:sp>
        <p:sp>
          <p:nvSpPr>
            <p:cNvPr id="12" name="Oval 11"/>
            <p:cNvSpPr/>
            <p:nvPr userDrawn="1"/>
          </p:nvSpPr>
          <p:spPr>
            <a:xfrm>
              <a:off x="7348538" y="589778"/>
              <a:ext cx="119062" cy="119062"/>
            </a:xfrm>
            <a:prstGeom prst="ellipse">
              <a:avLst/>
            </a:prstGeom>
            <a:solidFill>
              <a:srgbClr val="FA8404"/>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399">
                <a:solidFill>
                  <a:srgbClr val="FFFFFF"/>
                </a:solidFill>
                <a:latin typeface="Adobe Clean"/>
              </a:endParaRPr>
            </a:p>
          </p:txBody>
        </p:sp>
        <p:sp>
          <p:nvSpPr>
            <p:cNvPr id="13" name="Rectangle 8"/>
            <p:cNvSpPr>
              <a:spLocks noChangeArrowheads="1"/>
            </p:cNvSpPr>
            <p:nvPr userDrawn="1"/>
          </p:nvSpPr>
          <p:spPr bwMode="auto">
            <a:xfrm>
              <a:off x="8286083" y="535803"/>
              <a:ext cx="696658"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r>
                <a:rPr lang="en-US" sz="1200">
                  <a:solidFill>
                    <a:srgbClr val="FFFFFF"/>
                  </a:solidFill>
                  <a:latin typeface="Adobe Clean"/>
                </a:rPr>
                <a:t>Committed</a:t>
              </a:r>
            </a:p>
          </p:txBody>
        </p:sp>
        <p:sp>
          <p:nvSpPr>
            <p:cNvPr id="14" name="Isosceles Triangle 13"/>
            <p:cNvSpPr/>
            <p:nvPr userDrawn="1"/>
          </p:nvSpPr>
          <p:spPr>
            <a:xfrm rot="5400000">
              <a:off x="8204200" y="588191"/>
              <a:ext cx="130175" cy="133350"/>
            </a:xfrm>
            <a:prstGeom prst="triangle">
              <a:avLst/>
            </a:prstGeom>
            <a:solidFill>
              <a:schemeClr val="accent1">
                <a:lumMod val="50000"/>
              </a:schemeClr>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399">
                <a:solidFill>
                  <a:srgbClr val="FFFFFF"/>
                </a:solidFill>
                <a:latin typeface="Adobe Clean"/>
              </a:endParaRPr>
            </a:p>
          </p:txBody>
        </p:sp>
      </p:grpSp>
      <p:sp>
        <p:nvSpPr>
          <p:cNvPr id="20" name="TextBox 19"/>
          <p:cNvSpPr txBox="1"/>
          <p:nvPr userDrawn="1"/>
        </p:nvSpPr>
        <p:spPr>
          <a:xfrm>
            <a:off x="304724" y="998873"/>
            <a:ext cx="1330385" cy="461511"/>
          </a:xfrm>
          <a:prstGeom prst="rect">
            <a:avLst/>
          </a:prstGeom>
          <a:noFill/>
        </p:spPr>
        <p:txBody>
          <a:bodyPr wrap="none" rtlCol="0">
            <a:spAutoFit/>
          </a:bodyPr>
          <a:lstStyle/>
          <a:p>
            <a:r>
              <a:rPr lang="en-US" sz="2399">
                <a:solidFill>
                  <a:srgbClr val="000000"/>
                </a:solidFill>
                <a:latin typeface="Adobe Clean"/>
              </a:rPr>
              <a:t>Strategy</a:t>
            </a:r>
          </a:p>
        </p:txBody>
      </p:sp>
      <p:sp>
        <p:nvSpPr>
          <p:cNvPr id="51" name="TextBox 50"/>
          <p:cNvSpPr txBox="1"/>
          <p:nvPr userDrawn="1"/>
        </p:nvSpPr>
        <p:spPr>
          <a:xfrm>
            <a:off x="304724" y="2340696"/>
            <a:ext cx="2253479" cy="461511"/>
          </a:xfrm>
          <a:prstGeom prst="rect">
            <a:avLst/>
          </a:prstGeom>
          <a:noFill/>
        </p:spPr>
        <p:txBody>
          <a:bodyPr wrap="none" rtlCol="0">
            <a:spAutoFit/>
          </a:bodyPr>
          <a:lstStyle/>
          <a:p>
            <a:r>
              <a:rPr lang="en-US" sz="2399">
                <a:solidFill>
                  <a:srgbClr val="000000"/>
                </a:solidFill>
                <a:latin typeface="Adobe Clean"/>
              </a:rPr>
              <a:t>Major Features</a:t>
            </a:r>
          </a:p>
        </p:txBody>
      </p:sp>
      <p:sp>
        <p:nvSpPr>
          <p:cNvPr id="77" name="Content Placeholder 2"/>
          <p:cNvSpPr>
            <a:spLocks noGrp="1"/>
          </p:cNvSpPr>
          <p:nvPr>
            <p:ph idx="1"/>
          </p:nvPr>
        </p:nvSpPr>
        <p:spPr>
          <a:xfrm>
            <a:off x="304724" y="2687350"/>
            <a:ext cx="8109180" cy="3686915"/>
          </a:xfrm>
          <a:prstGeom prst="rect">
            <a:avLst/>
          </a:prstGeom>
        </p:spPr>
        <p:txBody>
          <a:bodyPr>
            <a:normAutofit/>
          </a:bodyPr>
          <a:lstStyle>
            <a:lvl1pPr marL="224311" indent="-224311">
              <a:lnSpc>
                <a:spcPct val="100000"/>
              </a:lnSpc>
              <a:spcBef>
                <a:spcPts val="533"/>
              </a:spcBef>
              <a:spcAft>
                <a:spcPts val="133"/>
              </a:spcAft>
              <a:buClr>
                <a:srgbClr val="DE2C00"/>
              </a:buClr>
              <a:buSzPct val="100000"/>
              <a:buFont typeface="Arial"/>
              <a:buChar char="•"/>
              <a:defRPr sz="2133" b="1" i="0">
                <a:solidFill>
                  <a:srgbClr val="DE2C00"/>
                </a:solidFill>
                <a:latin typeface="Adobe Clean"/>
                <a:cs typeface="Adobe Clean"/>
              </a:defRPr>
            </a:lvl1pPr>
            <a:lvl2pPr marL="224311" indent="-224311">
              <a:lnSpc>
                <a:spcPct val="100000"/>
              </a:lnSpc>
              <a:spcBef>
                <a:spcPts val="533"/>
              </a:spcBef>
              <a:spcAft>
                <a:spcPts val="133"/>
              </a:spcAft>
              <a:buClr>
                <a:srgbClr val="E59621"/>
              </a:buClr>
              <a:buSzPct val="100000"/>
              <a:buFont typeface="Arial"/>
              <a:buChar char="•"/>
              <a:tabLst/>
              <a:defRPr sz="2133" b="1" i="0">
                <a:solidFill>
                  <a:srgbClr val="E59621"/>
                </a:solidFill>
                <a:latin typeface="Adobe Clean"/>
                <a:cs typeface="Adobe Clean"/>
              </a:defRPr>
            </a:lvl2pPr>
            <a:lvl3pPr marL="224311" indent="-224311">
              <a:lnSpc>
                <a:spcPct val="100000"/>
              </a:lnSpc>
              <a:spcBef>
                <a:spcPts val="533"/>
              </a:spcBef>
              <a:spcAft>
                <a:spcPts val="133"/>
              </a:spcAft>
              <a:buClr>
                <a:srgbClr val="8FA053"/>
              </a:buClr>
              <a:buSzPct val="100000"/>
              <a:buFont typeface="Arial"/>
              <a:buChar char="•"/>
              <a:defRPr sz="2133" b="1" i="0">
                <a:solidFill>
                  <a:srgbClr val="8FA053"/>
                </a:solidFill>
                <a:latin typeface="Adobe Clean"/>
                <a:cs typeface="Adobe Clean"/>
              </a:defRPr>
            </a:lvl3pPr>
            <a:lvl4pPr marL="533267" indent="-232775">
              <a:spcBef>
                <a:spcPts val="0"/>
              </a:spcBef>
              <a:buClrTx/>
              <a:buSzPct val="100000"/>
              <a:buFont typeface="Arial"/>
              <a:buChar char="•"/>
              <a:defRPr sz="1866" b="0" i="0">
                <a:solidFill>
                  <a:srgbClr val="DE2C00"/>
                </a:solidFill>
                <a:latin typeface="Adobe Clean"/>
                <a:cs typeface="Adobe Clean"/>
              </a:defRPr>
            </a:lvl4pPr>
            <a:lvl5pPr marL="533267" indent="-232775">
              <a:spcBef>
                <a:spcPts val="0"/>
              </a:spcBef>
              <a:buClr>
                <a:srgbClr val="E59621"/>
              </a:buClr>
              <a:buSzPct val="100000"/>
              <a:buFont typeface="Arial"/>
              <a:buChar char="•"/>
              <a:defRPr sz="1866" b="0" i="0">
                <a:solidFill>
                  <a:srgbClr val="E59621"/>
                </a:solidFill>
                <a:latin typeface="Adobe Clean"/>
                <a:cs typeface="Adobe Clean"/>
              </a:defRPr>
            </a:lvl5pPr>
            <a:lvl6pPr marL="529034" indent="-226427">
              <a:spcBef>
                <a:spcPts val="0"/>
              </a:spcBef>
              <a:buClr>
                <a:srgbClr val="8FA053"/>
              </a:buClr>
              <a:buSzPct val="100000"/>
              <a:buFont typeface="Arial"/>
              <a:buChar char="•"/>
              <a:defRPr sz="1866" b="0" i="0">
                <a:solidFill>
                  <a:srgbClr val="8FA053"/>
                </a:solidFill>
                <a:latin typeface="Adobe Clean"/>
                <a:cs typeface="Adobe Clean"/>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 level</a:t>
            </a:r>
          </a:p>
        </p:txBody>
      </p:sp>
      <p:sp>
        <p:nvSpPr>
          <p:cNvPr id="78" name="TextBox 77"/>
          <p:cNvSpPr txBox="1"/>
          <p:nvPr userDrawn="1"/>
        </p:nvSpPr>
        <p:spPr>
          <a:xfrm>
            <a:off x="8695436" y="6514666"/>
            <a:ext cx="2958858" cy="317933"/>
          </a:xfrm>
          <a:prstGeom prst="rect">
            <a:avLst/>
          </a:prstGeom>
          <a:noFill/>
        </p:spPr>
        <p:txBody>
          <a:bodyPr wrap="none" rtlCol="0">
            <a:spAutoFit/>
          </a:bodyPr>
          <a:lstStyle/>
          <a:p>
            <a:r>
              <a:rPr lang="en-US" sz="1466">
                <a:solidFill>
                  <a:prstClr val="white"/>
                </a:solidFill>
                <a:latin typeface="Adobe Clean"/>
              </a:rPr>
              <a:t>(+) New   (*) Change    </a:t>
            </a:r>
            <a:r>
              <a:rPr lang="en-US" sz="1466" strike="sngStrike">
                <a:solidFill>
                  <a:prstClr val="white"/>
                </a:solidFill>
                <a:latin typeface="Adobe Clean"/>
              </a:rPr>
              <a:t>Cancelled</a:t>
            </a:r>
          </a:p>
        </p:txBody>
      </p:sp>
      <p:graphicFrame>
        <p:nvGraphicFramePr>
          <p:cNvPr id="35" name="Table 34"/>
          <p:cNvGraphicFramePr>
            <a:graphicFrameLocks noGrp="1"/>
          </p:cNvGraphicFramePr>
          <p:nvPr userDrawn="1"/>
        </p:nvGraphicFramePr>
        <p:xfrm>
          <a:off x="8818822" y="862096"/>
          <a:ext cx="3241946" cy="1196255"/>
        </p:xfrm>
        <a:graphic>
          <a:graphicData uri="http://schemas.openxmlformats.org/drawingml/2006/table">
            <a:tbl>
              <a:tblPr firstRow="1" bandRow="1">
                <a:tableStyleId>{5C22544A-7EE6-4342-B048-85BDC9FD1C3A}</a:tableStyleId>
              </a:tblPr>
              <a:tblGrid>
                <a:gridCol w="1679001">
                  <a:extLst>
                    <a:ext uri="{9D8B030D-6E8A-4147-A177-3AD203B41FA5}">
                      <a16:colId xmlns:a16="http://schemas.microsoft.com/office/drawing/2014/main" val="20000"/>
                    </a:ext>
                  </a:extLst>
                </a:gridCol>
                <a:gridCol w="1562945">
                  <a:extLst>
                    <a:ext uri="{9D8B030D-6E8A-4147-A177-3AD203B41FA5}">
                      <a16:colId xmlns:a16="http://schemas.microsoft.com/office/drawing/2014/main" val="20001"/>
                    </a:ext>
                  </a:extLst>
                </a:gridCol>
              </a:tblGrid>
              <a:tr h="239251">
                <a:tc gridSpan="2">
                  <a:txBody>
                    <a:bodyPr/>
                    <a:lstStyle/>
                    <a:p>
                      <a:r>
                        <a:rPr lang="en-US" sz="1100"/>
                        <a:t>MILESTONES</a:t>
                      </a:r>
                    </a:p>
                  </a:txBody>
                  <a:tcPr marL="95455" marR="95455" marT="35805" marB="35805">
                    <a:lnL w="12700" cap="flat" cmpd="sng" algn="ctr">
                      <a:solidFill>
                        <a:srgbClr val="6B737B">
                          <a:lumMod val="20000"/>
                          <a:lumOff val="80000"/>
                        </a:srgbClr>
                      </a:solidFill>
                      <a:prstDash val="solid"/>
                      <a:round/>
                      <a:headEnd type="none" w="med" len="med"/>
                      <a:tailEnd type="none" w="med" len="med"/>
                    </a:lnL>
                    <a:lnR w="12700" cap="flat" cmpd="sng" algn="ctr">
                      <a:solidFill>
                        <a:srgbClr val="6B737B">
                          <a:lumMod val="20000"/>
                          <a:lumOff val="80000"/>
                        </a:srgbClr>
                      </a:solidFill>
                      <a:prstDash val="solid"/>
                      <a:round/>
                      <a:headEnd type="none" w="med" len="med"/>
                      <a:tailEnd type="none" w="med" len="med"/>
                    </a:lnR>
                    <a:lnT w="12700" cap="flat" cmpd="sng" algn="ctr">
                      <a:solidFill>
                        <a:srgbClr val="6B737B">
                          <a:lumMod val="20000"/>
                          <a:lumOff val="8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rgbClr val="36434D"/>
                    </a:solidFill>
                  </a:tcPr>
                </a:tc>
                <a:tc hMerge="1">
                  <a:txBody>
                    <a:bodyPr/>
                    <a:lstStyle/>
                    <a:p>
                      <a:endParaRPr lang="en-US"/>
                    </a:p>
                  </a:txBody>
                  <a:tcPr>
                    <a:lnB w="12700" cap="flat" cmpd="sng" algn="ctr">
                      <a:solidFill>
                        <a:srgbClr val="000000">
                          <a:lumMod val="65000"/>
                          <a:lumOff val="35000"/>
                        </a:srgbClr>
                      </a:solidFill>
                      <a:prstDash val="solid"/>
                      <a:round/>
                      <a:headEnd type="none" w="med" len="med"/>
                      <a:tailEnd type="none" w="med" len="med"/>
                    </a:lnB>
                    <a:solidFill>
                      <a:srgbClr val="36434D"/>
                    </a:solidFill>
                  </a:tcPr>
                </a:tc>
                <a:extLst>
                  <a:ext uri="{0D108BD9-81ED-4DB2-BD59-A6C34878D82A}">
                    <a16:rowId xmlns:a16="http://schemas.microsoft.com/office/drawing/2014/main" val="10000"/>
                  </a:ext>
                </a:extLst>
              </a:tr>
              <a:tr h="239251">
                <a:tc>
                  <a:txBody>
                    <a:bodyPr/>
                    <a:lstStyle/>
                    <a:p>
                      <a:r>
                        <a:rPr lang="en-US" sz="1100"/>
                        <a:t>Internal Beta</a:t>
                      </a:r>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tc>
                  <a:txBody>
                    <a:bodyPr/>
                    <a:lstStyle/>
                    <a:p>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r h="239251">
                <a:tc>
                  <a:txBody>
                    <a:bodyPr/>
                    <a:lstStyle/>
                    <a:p>
                      <a:r>
                        <a:rPr lang="en-US" sz="1100"/>
                        <a:t>External Beta</a:t>
                      </a:r>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tc>
                  <a:txBody>
                    <a:bodyPr/>
                    <a:lstStyle/>
                    <a:p>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2"/>
                  </a:ext>
                </a:extLst>
              </a:tr>
              <a:tr h="239251">
                <a:tc>
                  <a:txBody>
                    <a:bodyPr/>
                    <a:lstStyle/>
                    <a:p>
                      <a:r>
                        <a:rPr lang="en-US" sz="1100"/>
                        <a:t>RTP</a:t>
                      </a:r>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tc>
                  <a:txBody>
                    <a:bodyPr/>
                    <a:lstStyle/>
                    <a:p>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3"/>
                  </a:ext>
                </a:extLst>
              </a:tr>
              <a:tr h="239251">
                <a:tc>
                  <a:txBody>
                    <a:bodyPr/>
                    <a:lstStyle/>
                    <a:p>
                      <a:r>
                        <a:rPr lang="en-US" sz="1100"/>
                        <a:t>Launch</a:t>
                      </a:r>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tc>
                  <a:txBody>
                    <a:bodyPr/>
                    <a:lstStyle/>
                    <a:p>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4"/>
                  </a:ext>
                </a:extLst>
              </a:tr>
            </a:tbl>
          </a:graphicData>
        </a:graphic>
      </p:graphicFrame>
      <p:graphicFrame>
        <p:nvGraphicFramePr>
          <p:cNvPr id="82" name="Table 81"/>
          <p:cNvGraphicFramePr>
            <a:graphicFrameLocks noGrp="1"/>
          </p:cNvGraphicFramePr>
          <p:nvPr userDrawn="1"/>
        </p:nvGraphicFramePr>
        <p:xfrm>
          <a:off x="8818822" y="2229439"/>
          <a:ext cx="3241946" cy="478502"/>
        </p:xfrm>
        <a:graphic>
          <a:graphicData uri="http://schemas.openxmlformats.org/drawingml/2006/table">
            <a:tbl>
              <a:tblPr firstRow="1" bandRow="1">
                <a:tableStyleId>{5C22544A-7EE6-4342-B048-85BDC9FD1C3A}</a:tableStyleId>
              </a:tblPr>
              <a:tblGrid>
                <a:gridCol w="1679001">
                  <a:extLst>
                    <a:ext uri="{9D8B030D-6E8A-4147-A177-3AD203B41FA5}">
                      <a16:colId xmlns:a16="http://schemas.microsoft.com/office/drawing/2014/main" val="20000"/>
                    </a:ext>
                  </a:extLst>
                </a:gridCol>
                <a:gridCol w="1562945">
                  <a:extLst>
                    <a:ext uri="{9D8B030D-6E8A-4147-A177-3AD203B41FA5}">
                      <a16:colId xmlns:a16="http://schemas.microsoft.com/office/drawing/2014/main" val="20001"/>
                    </a:ext>
                  </a:extLst>
                </a:gridCol>
              </a:tblGrid>
              <a:tr h="239251">
                <a:tc gridSpan="2">
                  <a:txBody>
                    <a:bodyPr/>
                    <a:lstStyle/>
                    <a:p>
                      <a:r>
                        <a:rPr lang="en-US" sz="1100"/>
                        <a:t>LAUNCH TIER</a:t>
                      </a:r>
                    </a:p>
                  </a:txBody>
                  <a:tcPr marL="95455" marR="95455" marT="35805" marB="35805">
                    <a:lnL w="12700" cap="flat" cmpd="sng" algn="ctr">
                      <a:solidFill>
                        <a:srgbClr val="6B737B">
                          <a:lumMod val="20000"/>
                          <a:lumOff val="80000"/>
                        </a:srgbClr>
                      </a:solidFill>
                      <a:prstDash val="solid"/>
                      <a:round/>
                      <a:headEnd type="none" w="med" len="med"/>
                      <a:tailEnd type="none" w="med" len="med"/>
                    </a:lnL>
                    <a:lnR w="12700" cap="flat" cmpd="sng" algn="ctr">
                      <a:solidFill>
                        <a:srgbClr val="6B737B">
                          <a:lumMod val="20000"/>
                          <a:lumOff val="80000"/>
                        </a:srgbClr>
                      </a:solidFill>
                      <a:prstDash val="solid"/>
                      <a:round/>
                      <a:headEnd type="none" w="med" len="med"/>
                      <a:tailEnd type="none" w="med" len="med"/>
                    </a:lnR>
                    <a:lnT w="12700" cap="flat" cmpd="sng" algn="ctr">
                      <a:solidFill>
                        <a:srgbClr val="6B737B">
                          <a:lumMod val="20000"/>
                          <a:lumOff val="8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rgbClr val="36434D"/>
                    </a:solidFill>
                  </a:tcPr>
                </a:tc>
                <a:tc hMerge="1">
                  <a:txBody>
                    <a:bodyPr/>
                    <a:lstStyle/>
                    <a:p>
                      <a:endParaRPr lang="en-US"/>
                    </a:p>
                  </a:txBody>
                  <a:tcPr>
                    <a:lnB w="12700" cap="flat" cmpd="sng" algn="ctr">
                      <a:solidFill>
                        <a:srgbClr val="000000">
                          <a:lumMod val="65000"/>
                          <a:lumOff val="35000"/>
                        </a:srgbClr>
                      </a:solidFill>
                      <a:prstDash val="solid"/>
                      <a:round/>
                      <a:headEnd type="none" w="med" len="med"/>
                      <a:tailEnd type="none" w="med" len="med"/>
                    </a:lnB>
                    <a:solidFill>
                      <a:srgbClr val="36434D"/>
                    </a:solidFill>
                  </a:tcPr>
                </a:tc>
                <a:extLst>
                  <a:ext uri="{0D108BD9-81ED-4DB2-BD59-A6C34878D82A}">
                    <a16:rowId xmlns:a16="http://schemas.microsoft.com/office/drawing/2014/main" val="10000"/>
                  </a:ext>
                </a:extLst>
              </a:tr>
              <a:tr h="239251">
                <a:tc>
                  <a:txBody>
                    <a:bodyPr/>
                    <a:lstStyle/>
                    <a:p>
                      <a:r>
                        <a:rPr lang="en-US" sz="1100"/>
                        <a:t>Launch Tier</a:t>
                      </a:r>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tc>
                  <a:txBody>
                    <a:bodyPr/>
                    <a:lstStyle/>
                    <a:p>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bl>
          </a:graphicData>
        </a:graphic>
      </p:graphicFrame>
      <p:graphicFrame>
        <p:nvGraphicFramePr>
          <p:cNvPr id="84" name="Table 83"/>
          <p:cNvGraphicFramePr>
            <a:graphicFrameLocks noGrp="1"/>
          </p:cNvGraphicFramePr>
          <p:nvPr userDrawn="1"/>
        </p:nvGraphicFramePr>
        <p:xfrm>
          <a:off x="8818822" y="2879041"/>
          <a:ext cx="3241946" cy="885393"/>
        </p:xfrm>
        <a:graphic>
          <a:graphicData uri="http://schemas.openxmlformats.org/drawingml/2006/table">
            <a:tbl>
              <a:tblPr firstRow="1" bandRow="1">
                <a:tableStyleId>{5C22544A-7EE6-4342-B048-85BDC9FD1C3A}</a:tableStyleId>
              </a:tblPr>
              <a:tblGrid>
                <a:gridCol w="1679001">
                  <a:extLst>
                    <a:ext uri="{9D8B030D-6E8A-4147-A177-3AD203B41FA5}">
                      <a16:colId xmlns:a16="http://schemas.microsoft.com/office/drawing/2014/main" val="20000"/>
                    </a:ext>
                  </a:extLst>
                </a:gridCol>
                <a:gridCol w="1562945">
                  <a:extLst>
                    <a:ext uri="{9D8B030D-6E8A-4147-A177-3AD203B41FA5}">
                      <a16:colId xmlns:a16="http://schemas.microsoft.com/office/drawing/2014/main" val="20001"/>
                    </a:ext>
                  </a:extLst>
                </a:gridCol>
              </a:tblGrid>
              <a:tr h="239251">
                <a:tc gridSpan="2">
                  <a:txBody>
                    <a:bodyPr/>
                    <a:lstStyle/>
                    <a:p>
                      <a:r>
                        <a:rPr lang="en-US" sz="1100"/>
                        <a:t>TRAINING</a:t>
                      </a:r>
                    </a:p>
                  </a:txBody>
                  <a:tcPr marL="95455" marR="95455" marT="35805" marB="35805">
                    <a:lnL w="12700" cap="flat" cmpd="sng" algn="ctr">
                      <a:solidFill>
                        <a:srgbClr val="6B737B">
                          <a:lumMod val="20000"/>
                          <a:lumOff val="80000"/>
                        </a:srgbClr>
                      </a:solidFill>
                      <a:prstDash val="solid"/>
                      <a:round/>
                      <a:headEnd type="none" w="med" len="med"/>
                      <a:tailEnd type="none" w="med" len="med"/>
                    </a:lnL>
                    <a:lnR w="12700" cap="flat" cmpd="sng" algn="ctr">
                      <a:solidFill>
                        <a:srgbClr val="6B737B">
                          <a:lumMod val="20000"/>
                          <a:lumOff val="80000"/>
                        </a:srgbClr>
                      </a:solidFill>
                      <a:prstDash val="solid"/>
                      <a:round/>
                      <a:headEnd type="none" w="med" len="med"/>
                      <a:tailEnd type="none" w="med" len="med"/>
                    </a:lnR>
                    <a:lnT w="12700" cap="flat" cmpd="sng" algn="ctr">
                      <a:solidFill>
                        <a:srgbClr val="6B737B">
                          <a:lumMod val="20000"/>
                          <a:lumOff val="8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rgbClr val="36434D"/>
                    </a:solidFill>
                  </a:tcPr>
                </a:tc>
                <a:tc hMerge="1">
                  <a:txBody>
                    <a:bodyPr/>
                    <a:lstStyle/>
                    <a:p>
                      <a:endParaRPr lang="en-US"/>
                    </a:p>
                  </a:txBody>
                  <a:tcPr>
                    <a:lnB w="12700" cap="flat" cmpd="sng" algn="ctr">
                      <a:solidFill>
                        <a:srgbClr val="000000">
                          <a:lumMod val="65000"/>
                          <a:lumOff val="35000"/>
                        </a:srgbClr>
                      </a:solidFill>
                      <a:prstDash val="solid"/>
                      <a:round/>
                      <a:headEnd type="none" w="med" len="med"/>
                      <a:tailEnd type="none" w="med" len="med"/>
                    </a:lnB>
                    <a:solidFill>
                      <a:srgbClr val="36434D"/>
                    </a:solidFill>
                  </a:tcPr>
                </a:tc>
                <a:extLst>
                  <a:ext uri="{0D108BD9-81ED-4DB2-BD59-A6C34878D82A}">
                    <a16:rowId xmlns:a16="http://schemas.microsoft.com/office/drawing/2014/main" val="10000"/>
                  </a:ext>
                </a:extLst>
              </a:tr>
              <a:tr h="406891">
                <a:tc>
                  <a:txBody>
                    <a:bodyPr/>
                    <a:lstStyle/>
                    <a:p>
                      <a:r>
                        <a:rPr lang="en-US" sz="1100"/>
                        <a:t>Knowledge</a:t>
                      </a:r>
                      <a:r>
                        <a:rPr lang="en-US" sz="1100" baseline="0"/>
                        <a:t> Exchange</a:t>
                      </a:r>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tc>
                  <a:txBody>
                    <a:bodyPr/>
                    <a:lstStyle/>
                    <a:p>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r h="239251">
                <a:tc>
                  <a:txBody>
                    <a:bodyPr/>
                    <a:lstStyle/>
                    <a:p>
                      <a:r>
                        <a:rPr lang="en-US" sz="1100"/>
                        <a:t>Get Smart</a:t>
                      </a:r>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tc>
                  <a:txBody>
                    <a:bodyPr/>
                    <a:lstStyle/>
                    <a:p>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2"/>
                  </a:ext>
                </a:extLst>
              </a:tr>
            </a:tbl>
          </a:graphicData>
        </a:graphic>
      </p:graphicFrame>
      <p:graphicFrame>
        <p:nvGraphicFramePr>
          <p:cNvPr id="85" name="Table 84"/>
          <p:cNvGraphicFramePr>
            <a:graphicFrameLocks noGrp="1"/>
          </p:cNvGraphicFramePr>
          <p:nvPr userDrawn="1"/>
        </p:nvGraphicFramePr>
        <p:xfrm>
          <a:off x="8818822" y="3935529"/>
          <a:ext cx="3241946" cy="1179541"/>
        </p:xfrm>
        <a:graphic>
          <a:graphicData uri="http://schemas.openxmlformats.org/drawingml/2006/table">
            <a:tbl>
              <a:tblPr firstRow="1" bandRow="1">
                <a:tableStyleId>{5C22544A-7EE6-4342-B048-85BDC9FD1C3A}</a:tableStyleId>
              </a:tblPr>
              <a:tblGrid>
                <a:gridCol w="3241946">
                  <a:extLst>
                    <a:ext uri="{9D8B030D-6E8A-4147-A177-3AD203B41FA5}">
                      <a16:colId xmlns:a16="http://schemas.microsoft.com/office/drawing/2014/main" val="20000"/>
                    </a:ext>
                  </a:extLst>
                </a:gridCol>
              </a:tblGrid>
              <a:tr h="239251">
                <a:tc>
                  <a:txBody>
                    <a:bodyPr/>
                    <a:lstStyle/>
                    <a:p>
                      <a:r>
                        <a:rPr lang="en-US" sz="1100"/>
                        <a:t>TECH</a:t>
                      </a:r>
                      <a:r>
                        <a:rPr lang="en-US" sz="1100" baseline="0"/>
                        <a:t> OPS IMPACT</a:t>
                      </a:r>
                      <a:endParaRPr lang="en-US" sz="1100"/>
                    </a:p>
                  </a:txBody>
                  <a:tcPr marL="95455" marR="95455" marT="35805" marB="35805">
                    <a:lnL w="12700" cap="flat" cmpd="sng" algn="ctr">
                      <a:solidFill>
                        <a:srgbClr val="6B737B">
                          <a:lumMod val="20000"/>
                          <a:lumOff val="80000"/>
                        </a:srgbClr>
                      </a:solidFill>
                      <a:prstDash val="solid"/>
                      <a:round/>
                      <a:headEnd type="none" w="med" len="med"/>
                      <a:tailEnd type="none" w="med" len="med"/>
                    </a:lnL>
                    <a:lnR w="12700" cap="flat" cmpd="sng" algn="ctr">
                      <a:solidFill>
                        <a:srgbClr val="6B737B">
                          <a:lumMod val="20000"/>
                          <a:lumOff val="80000"/>
                        </a:srgbClr>
                      </a:solidFill>
                      <a:prstDash val="solid"/>
                      <a:round/>
                      <a:headEnd type="none" w="med" len="med"/>
                      <a:tailEnd type="none" w="med" len="med"/>
                    </a:lnR>
                    <a:lnT w="12700" cap="flat" cmpd="sng" algn="ctr">
                      <a:solidFill>
                        <a:srgbClr val="6B737B">
                          <a:lumMod val="20000"/>
                          <a:lumOff val="8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rgbClr val="36434D"/>
                    </a:solidFill>
                  </a:tcPr>
                </a:tc>
                <a:extLst>
                  <a:ext uri="{0D108BD9-81ED-4DB2-BD59-A6C34878D82A}">
                    <a16:rowId xmlns:a16="http://schemas.microsoft.com/office/drawing/2014/main" val="10000"/>
                  </a:ext>
                </a:extLst>
              </a:tr>
              <a:tr h="925051">
                <a:tc>
                  <a:txBody>
                    <a:bodyPr/>
                    <a:lstStyle/>
                    <a:p>
                      <a:endParaRPr lang="en-US" sz="1900"/>
                    </a:p>
                    <a:p>
                      <a:endParaRPr lang="en-US" sz="1900"/>
                    </a:p>
                    <a:p>
                      <a:endParaRPr lang="en-US" sz="19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bl>
          </a:graphicData>
        </a:graphic>
      </p:graphicFrame>
      <p:graphicFrame>
        <p:nvGraphicFramePr>
          <p:cNvPr id="86" name="Table 85"/>
          <p:cNvGraphicFramePr>
            <a:graphicFrameLocks noGrp="1"/>
          </p:cNvGraphicFramePr>
          <p:nvPr userDrawn="1"/>
        </p:nvGraphicFramePr>
        <p:xfrm>
          <a:off x="8818822" y="5240445"/>
          <a:ext cx="3241946" cy="1179541"/>
        </p:xfrm>
        <a:graphic>
          <a:graphicData uri="http://schemas.openxmlformats.org/drawingml/2006/table">
            <a:tbl>
              <a:tblPr firstRow="1" bandRow="1">
                <a:tableStyleId>{5C22544A-7EE6-4342-B048-85BDC9FD1C3A}</a:tableStyleId>
              </a:tblPr>
              <a:tblGrid>
                <a:gridCol w="3241946">
                  <a:extLst>
                    <a:ext uri="{9D8B030D-6E8A-4147-A177-3AD203B41FA5}">
                      <a16:colId xmlns:a16="http://schemas.microsoft.com/office/drawing/2014/main" val="20000"/>
                    </a:ext>
                  </a:extLst>
                </a:gridCol>
              </a:tblGrid>
              <a:tr h="239251">
                <a:tc>
                  <a:txBody>
                    <a:bodyPr/>
                    <a:lstStyle/>
                    <a:p>
                      <a:r>
                        <a:rPr lang="en-US" sz="1100"/>
                        <a:t>PRICING, LEGAL, SKU IMPACT</a:t>
                      </a:r>
                    </a:p>
                  </a:txBody>
                  <a:tcPr marL="95455" marR="95455" marT="35805" marB="35805">
                    <a:lnL w="12700" cap="flat" cmpd="sng" algn="ctr">
                      <a:solidFill>
                        <a:srgbClr val="6B737B">
                          <a:lumMod val="20000"/>
                          <a:lumOff val="80000"/>
                        </a:srgbClr>
                      </a:solidFill>
                      <a:prstDash val="solid"/>
                      <a:round/>
                      <a:headEnd type="none" w="med" len="med"/>
                      <a:tailEnd type="none" w="med" len="med"/>
                    </a:lnL>
                    <a:lnR w="12700" cap="flat" cmpd="sng" algn="ctr">
                      <a:solidFill>
                        <a:srgbClr val="6B737B">
                          <a:lumMod val="20000"/>
                          <a:lumOff val="80000"/>
                        </a:srgbClr>
                      </a:solidFill>
                      <a:prstDash val="solid"/>
                      <a:round/>
                      <a:headEnd type="none" w="med" len="med"/>
                      <a:tailEnd type="none" w="med" len="med"/>
                    </a:lnR>
                    <a:lnT w="12700" cap="flat" cmpd="sng" algn="ctr">
                      <a:solidFill>
                        <a:srgbClr val="6B737B">
                          <a:lumMod val="20000"/>
                          <a:lumOff val="8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rgbClr val="36434D"/>
                    </a:solidFill>
                  </a:tcPr>
                </a:tc>
                <a:extLst>
                  <a:ext uri="{0D108BD9-81ED-4DB2-BD59-A6C34878D82A}">
                    <a16:rowId xmlns:a16="http://schemas.microsoft.com/office/drawing/2014/main" val="10000"/>
                  </a:ext>
                </a:extLst>
              </a:tr>
              <a:tr h="925051">
                <a:tc>
                  <a:txBody>
                    <a:bodyPr/>
                    <a:lstStyle/>
                    <a:p>
                      <a:endParaRPr lang="en-US" sz="1900"/>
                    </a:p>
                    <a:p>
                      <a:endParaRPr lang="en-US" sz="1900"/>
                    </a:p>
                    <a:p>
                      <a:endParaRPr lang="en-US" sz="19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bl>
          </a:graphicData>
        </a:graphic>
      </p:graphicFrame>
      <p:grpSp>
        <p:nvGrpSpPr>
          <p:cNvPr id="36" name="Group 35"/>
          <p:cNvGrpSpPr/>
          <p:nvPr userDrawn="1"/>
        </p:nvGrpSpPr>
        <p:grpSpPr>
          <a:xfrm>
            <a:off x="11632292" y="89694"/>
            <a:ext cx="476125" cy="357188"/>
            <a:chOff x="8726488" y="89693"/>
            <a:chExt cx="357187" cy="357188"/>
          </a:xfrm>
        </p:grpSpPr>
        <p:sp>
          <p:nvSpPr>
            <p:cNvPr id="37" name="Rectangle 36"/>
            <p:cNvSpPr/>
            <p:nvPr userDrawn="1"/>
          </p:nvSpPr>
          <p:spPr>
            <a:xfrm>
              <a:off x="8726488" y="89693"/>
              <a:ext cx="357187" cy="357188"/>
            </a:xfrm>
            <a:prstGeom prst="rect">
              <a:avLst/>
            </a:prstGeom>
            <a:solidFill>
              <a:schemeClr val="bg1">
                <a:alpha val="51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399">
                <a:solidFill>
                  <a:prstClr val="white"/>
                </a:solidFill>
                <a:latin typeface="Adobe Clean"/>
              </a:endParaRPr>
            </a:p>
          </p:txBody>
        </p:sp>
        <p:sp>
          <p:nvSpPr>
            <p:cNvPr id="38" name="Oval 37">
              <a:hlinkClick r:id="" action="ppaction://noaction"/>
            </p:cNvPr>
            <p:cNvSpPr>
              <a:spLocks noChangeArrowheads="1"/>
            </p:cNvSpPr>
            <p:nvPr userDrawn="1"/>
          </p:nvSpPr>
          <p:spPr bwMode="auto">
            <a:xfrm>
              <a:off x="8785225" y="149225"/>
              <a:ext cx="239713" cy="238125"/>
            </a:xfrm>
            <a:prstGeom prst="ellipse">
              <a:avLst/>
            </a:prstGeom>
            <a:solidFill>
              <a:srgbClr val="FAAB06"/>
            </a:solidFill>
            <a:ln w="9525">
              <a:solidFill>
                <a:schemeClr val="bg1"/>
              </a:solidFill>
              <a:round/>
              <a:headEnd/>
              <a:tailEnd/>
            </a:ln>
            <a:effectLst>
              <a:outerShdw blurRad="63500" rotWithShape="0">
                <a:srgbClr val="000000">
                  <a:alpha val="34998"/>
                </a:srgbClr>
              </a:outerShdw>
            </a:effectLst>
          </p:spPr>
          <p:txBody>
            <a:bodyPr anchor="ctr"/>
            <a:lstStyle/>
            <a:p>
              <a:pPr algn="ctr">
                <a:defRPr/>
              </a:pPr>
              <a:endParaRPr lang="en-US" sz="2399">
                <a:solidFill>
                  <a:srgbClr val="FFFFFF"/>
                </a:solidFill>
                <a:latin typeface="Calibri" charset="0"/>
                <a:ea typeface="MS PGothic" charset="0"/>
                <a:cs typeface="MS PGothic" charset="0"/>
              </a:endParaRPr>
            </a:p>
          </p:txBody>
        </p:sp>
      </p:grpSp>
      <p:sp>
        <p:nvSpPr>
          <p:cNvPr id="5" name="Text Placeholder 4"/>
          <p:cNvSpPr>
            <a:spLocks noGrp="1"/>
          </p:cNvSpPr>
          <p:nvPr>
            <p:ph type="body" sz="quarter" idx="30" hasCustomPrompt="1"/>
          </p:nvPr>
        </p:nvSpPr>
        <p:spPr>
          <a:xfrm>
            <a:off x="304721" y="1368426"/>
            <a:ext cx="8108954" cy="971551"/>
          </a:xfrm>
          <a:prstGeom prst="rect">
            <a:avLst/>
          </a:prstGeom>
        </p:spPr>
        <p:txBody>
          <a:bodyPr vert="horz"/>
          <a:lstStyle>
            <a:lvl1pPr marL="0" indent="0">
              <a:buNone/>
              <a:defRPr sz="2133" baseline="0">
                <a:solidFill>
                  <a:schemeClr val="tx1">
                    <a:lumMod val="50000"/>
                    <a:lumOff val="50000"/>
                  </a:schemeClr>
                </a:solidFill>
              </a:defRPr>
            </a:lvl1pPr>
          </a:lstStyle>
          <a:p>
            <a:pPr lvl="0"/>
            <a:r>
              <a:rPr lang="en-US"/>
              <a:t>Enter the strategy for this release</a:t>
            </a:r>
          </a:p>
        </p:txBody>
      </p:sp>
      <p:sp>
        <p:nvSpPr>
          <p:cNvPr id="17" name="Text Placeholder 16"/>
          <p:cNvSpPr>
            <a:spLocks noGrp="1"/>
          </p:cNvSpPr>
          <p:nvPr>
            <p:ph type="body" sz="quarter" idx="31" hasCustomPrompt="1"/>
          </p:nvPr>
        </p:nvSpPr>
        <p:spPr>
          <a:xfrm>
            <a:off x="8817857" y="5486406"/>
            <a:ext cx="3241889" cy="887413"/>
          </a:xfrm>
          <a:prstGeom prst="rect">
            <a:avLst/>
          </a:prstGeom>
        </p:spPr>
        <p:txBody>
          <a:bodyPr vert="horz"/>
          <a:lstStyle>
            <a:lvl1pPr marL="228543" indent="-228543" algn="l">
              <a:buFont typeface="Arial"/>
              <a:buChar char="•"/>
              <a:defRPr sz="1466" baseline="0"/>
            </a:lvl1pPr>
          </a:lstStyle>
          <a:p>
            <a:pPr lvl="0"/>
            <a:r>
              <a:rPr lang="en-US" sz="1466"/>
              <a:t>Click to add text</a:t>
            </a:r>
            <a:endParaRPr lang="en-US"/>
          </a:p>
        </p:txBody>
      </p:sp>
      <p:sp>
        <p:nvSpPr>
          <p:cNvPr id="27" name="Text Placeholder 16"/>
          <p:cNvSpPr>
            <a:spLocks noGrp="1"/>
          </p:cNvSpPr>
          <p:nvPr>
            <p:ph type="body" sz="quarter" idx="32" hasCustomPrompt="1"/>
          </p:nvPr>
        </p:nvSpPr>
        <p:spPr>
          <a:xfrm>
            <a:off x="8818882" y="4181934"/>
            <a:ext cx="3241889" cy="887413"/>
          </a:xfrm>
          <a:prstGeom prst="rect">
            <a:avLst/>
          </a:prstGeom>
        </p:spPr>
        <p:txBody>
          <a:bodyPr vert="horz"/>
          <a:lstStyle>
            <a:lvl1pPr marL="228543" indent="-228543" algn="l">
              <a:buFont typeface="Arial"/>
              <a:buChar char="•"/>
              <a:defRPr sz="1466" baseline="0"/>
            </a:lvl1pPr>
          </a:lstStyle>
          <a:p>
            <a:pPr lvl="0"/>
            <a:r>
              <a:rPr lang="en-US" sz="1466"/>
              <a:t>Click to add text</a:t>
            </a:r>
            <a:endParaRPr lang="en-US"/>
          </a:p>
        </p:txBody>
      </p:sp>
      <p:sp>
        <p:nvSpPr>
          <p:cNvPr id="7" name="Text Placeholder 6"/>
          <p:cNvSpPr>
            <a:spLocks noGrp="1"/>
          </p:cNvSpPr>
          <p:nvPr>
            <p:ph type="body" sz="quarter" idx="33" hasCustomPrompt="1"/>
          </p:nvPr>
        </p:nvSpPr>
        <p:spPr>
          <a:xfrm>
            <a:off x="10483238" y="3519494"/>
            <a:ext cx="1546881" cy="244475"/>
          </a:xfrm>
          <a:prstGeom prst="rect">
            <a:avLst/>
          </a:prstGeom>
        </p:spPr>
        <p:txBody>
          <a:bodyPr vert="horz"/>
          <a:lstStyle>
            <a:lvl1pPr marL="0" indent="0" algn="r">
              <a:buNone/>
              <a:defRPr sz="1466" baseline="0"/>
            </a:lvl1pPr>
            <a:lvl2pPr marL="308956" indent="0" algn="r">
              <a:buNone/>
              <a:defRPr sz="1466"/>
            </a:lvl2pPr>
            <a:lvl3pPr marL="617912" indent="0" algn="r">
              <a:buNone/>
              <a:defRPr sz="1466"/>
            </a:lvl3pPr>
            <a:lvl4pPr marL="842223" indent="0" algn="r">
              <a:buNone/>
              <a:defRPr sz="1466"/>
            </a:lvl4pPr>
            <a:lvl5pPr marL="1064416" indent="0" algn="r">
              <a:buNone/>
              <a:defRPr sz="1466"/>
            </a:lvl5pPr>
          </a:lstStyle>
          <a:p>
            <a:pPr lvl="0"/>
            <a:r>
              <a:rPr lang="en-US"/>
              <a:t>Add date</a:t>
            </a:r>
          </a:p>
        </p:txBody>
      </p:sp>
      <p:sp>
        <p:nvSpPr>
          <p:cNvPr id="29" name="Text Placeholder 6"/>
          <p:cNvSpPr>
            <a:spLocks noGrp="1"/>
          </p:cNvSpPr>
          <p:nvPr>
            <p:ph type="body" sz="quarter" idx="34" hasCustomPrompt="1"/>
          </p:nvPr>
        </p:nvSpPr>
        <p:spPr>
          <a:xfrm>
            <a:off x="10485486" y="3120349"/>
            <a:ext cx="1546881" cy="399140"/>
          </a:xfrm>
          <a:prstGeom prst="rect">
            <a:avLst/>
          </a:prstGeom>
        </p:spPr>
        <p:txBody>
          <a:bodyPr vert="horz"/>
          <a:lstStyle>
            <a:lvl1pPr marL="0" indent="0" algn="r">
              <a:buNone/>
              <a:defRPr sz="1466" baseline="0"/>
            </a:lvl1pPr>
            <a:lvl2pPr marL="308956" indent="0" algn="r">
              <a:buNone/>
              <a:defRPr sz="1466"/>
            </a:lvl2pPr>
            <a:lvl3pPr marL="617912" indent="0" algn="r">
              <a:buNone/>
              <a:defRPr sz="1466"/>
            </a:lvl3pPr>
            <a:lvl4pPr marL="842223" indent="0" algn="r">
              <a:buNone/>
              <a:defRPr sz="1466"/>
            </a:lvl4pPr>
            <a:lvl5pPr marL="1064416" indent="0" algn="r">
              <a:buNone/>
              <a:defRPr sz="1466"/>
            </a:lvl5pPr>
          </a:lstStyle>
          <a:p>
            <a:pPr lvl="0"/>
            <a:r>
              <a:rPr lang="en-US"/>
              <a:t>Add date</a:t>
            </a:r>
          </a:p>
        </p:txBody>
      </p:sp>
      <p:sp>
        <p:nvSpPr>
          <p:cNvPr id="30" name="Text Placeholder 6"/>
          <p:cNvSpPr>
            <a:spLocks noGrp="1"/>
          </p:cNvSpPr>
          <p:nvPr>
            <p:ph type="body" sz="quarter" idx="35" hasCustomPrompt="1"/>
          </p:nvPr>
        </p:nvSpPr>
        <p:spPr>
          <a:xfrm>
            <a:off x="10485486" y="2465553"/>
            <a:ext cx="1546881" cy="244475"/>
          </a:xfrm>
          <a:prstGeom prst="rect">
            <a:avLst/>
          </a:prstGeom>
        </p:spPr>
        <p:txBody>
          <a:bodyPr vert="horz"/>
          <a:lstStyle>
            <a:lvl1pPr marL="0" indent="0" algn="r">
              <a:buNone/>
              <a:defRPr sz="1466" baseline="0"/>
            </a:lvl1pPr>
            <a:lvl2pPr marL="308956" indent="0" algn="r">
              <a:buNone/>
              <a:defRPr sz="1466"/>
            </a:lvl2pPr>
            <a:lvl3pPr marL="617912" indent="0" algn="r">
              <a:buNone/>
              <a:defRPr sz="1466"/>
            </a:lvl3pPr>
            <a:lvl4pPr marL="842223" indent="0" algn="r">
              <a:buNone/>
              <a:defRPr sz="1466"/>
            </a:lvl4pPr>
            <a:lvl5pPr marL="1064416" indent="0" algn="r">
              <a:buNone/>
              <a:defRPr sz="1466"/>
            </a:lvl5pPr>
          </a:lstStyle>
          <a:p>
            <a:pPr lvl="0"/>
            <a:r>
              <a:rPr lang="en-US"/>
              <a:t>Add tier</a:t>
            </a:r>
          </a:p>
        </p:txBody>
      </p:sp>
      <p:sp>
        <p:nvSpPr>
          <p:cNvPr id="31" name="Text Placeholder 6"/>
          <p:cNvSpPr>
            <a:spLocks noGrp="1"/>
          </p:cNvSpPr>
          <p:nvPr>
            <p:ph type="body" sz="quarter" idx="36" hasCustomPrompt="1"/>
          </p:nvPr>
        </p:nvSpPr>
        <p:spPr>
          <a:xfrm>
            <a:off x="10485486" y="1821055"/>
            <a:ext cx="1546881" cy="244475"/>
          </a:xfrm>
          <a:prstGeom prst="rect">
            <a:avLst/>
          </a:prstGeom>
        </p:spPr>
        <p:txBody>
          <a:bodyPr vert="horz"/>
          <a:lstStyle>
            <a:lvl1pPr marL="0" indent="0" algn="r">
              <a:buNone/>
              <a:defRPr sz="1466" baseline="0"/>
            </a:lvl1pPr>
            <a:lvl2pPr marL="308956" indent="0" algn="r">
              <a:buNone/>
              <a:defRPr sz="1466"/>
            </a:lvl2pPr>
            <a:lvl3pPr marL="617912" indent="0" algn="r">
              <a:buNone/>
              <a:defRPr sz="1466"/>
            </a:lvl3pPr>
            <a:lvl4pPr marL="842223" indent="0" algn="r">
              <a:buNone/>
              <a:defRPr sz="1466"/>
            </a:lvl4pPr>
            <a:lvl5pPr marL="1064416" indent="0" algn="r">
              <a:buNone/>
              <a:defRPr sz="1466"/>
            </a:lvl5pPr>
          </a:lstStyle>
          <a:p>
            <a:pPr lvl="0"/>
            <a:r>
              <a:rPr lang="en-US"/>
              <a:t>Add date</a:t>
            </a:r>
          </a:p>
        </p:txBody>
      </p:sp>
      <p:sp>
        <p:nvSpPr>
          <p:cNvPr id="32" name="Text Placeholder 6"/>
          <p:cNvSpPr>
            <a:spLocks noGrp="1"/>
          </p:cNvSpPr>
          <p:nvPr>
            <p:ph type="body" sz="quarter" idx="37" hasCustomPrompt="1"/>
          </p:nvPr>
        </p:nvSpPr>
        <p:spPr>
          <a:xfrm>
            <a:off x="10485486" y="1582017"/>
            <a:ext cx="1546881" cy="244475"/>
          </a:xfrm>
          <a:prstGeom prst="rect">
            <a:avLst/>
          </a:prstGeom>
        </p:spPr>
        <p:txBody>
          <a:bodyPr vert="horz"/>
          <a:lstStyle>
            <a:lvl1pPr marL="0" indent="0" algn="r">
              <a:buNone/>
              <a:defRPr sz="1466" baseline="0"/>
            </a:lvl1pPr>
            <a:lvl2pPr marL="308956" indent="0" algn="r">
              <a:buNone/>
              <a:defRPr sz="1466"/>
            </a:lvl2pPr>
            <a:lvl3pPr marL="617912" indent="0" algn="r">
              <a:buNone/>
              <a:defRPr sz="1466"/>
            </a:lvl3pPr>
            <a:lvl4pPr marL="842223" indent="0" algn="r">
              <a:buNone/>
              <a:defRPr sz="1466"/>
            </a:lvl4pPr>
            <a:lvl5pPr marL="1064416" indent="0" algn="r">
              <a:buNone/>
              <a:defRPr sz="1466"/>
            </a:lvl5pPr>
          </a:lstStyle>
          <a:p>
            <a:pPr lvl="0"/>
            <a:r>
              <a:rPr lang="en-US"/>
              <a:t>Add date</a:t>
            </a:r>
          </a:p>
        </p:txBody>
      </p:sp>
      <p:sp>
        <p:nvSpPr>
          <p:cNvPr id="33" name="Text Placeholder 6"/>
          <p:cNvSpPr>
            <a:spLocks noGrp="1"/>
          </p:cNvSpPr>
          <p:nvPr>
            <p:ph type="body" sz="quarter" idx="38" hasCustomPrompt="1"/>
          </p:nvPr>
        </p:nvSpPr>
        <p:spPr>
          <a:xfrm>
            <a:off x="10485486" y="1342973"/>
            <a:ext cx="1546881" cy="244475"/>
          </a:xfrm>
          <a:prstGeom prst="rect">
            <a:avLst/>
          </a:prstGeom>
        </p:spPr>
        <p:txBody>
          <a:bodyPr vert="horz"/>
          <a:lstStyle>
            <a:lvl1pPr marL="0" indent="0" algn="r">
              <a:buNone/>
              <a:defRPr sz="1466" baseline="0"/>
            </a:lvl1pPr>
            <a:lvl2pPr marL="308956" indent="0" algn="r">
              <a:buNone/>
              <a:defRPr sz="1466"/>
            </a:lvl2pPr>
            <a:lvl3pPr marL="617912" indent="0" algn="r">
              <a:buNone/>
              <a:defRPr sz="1466"/>
            </a:lvl3pPr>
            <a:lvl4pPr marL="842223" indent="0" algn="r">
              <a:buNone/>
              <a:defRPr sz="1466"/>
            </a:lvl4pPr>
            <a:lvl5pPr marL="1064416" indent="0" algn="r">
              <a:buNone/>
              <a:defRPr sz="1466"/>
            </a:lvl5pPr>
          </a:lstStyle>
          <a:p>
            <a:pPr lvl="0"/>
            <a:r>
              <a:rPr lang="en-US"/>
              <a:t>Add date</a:t>
            </a:r>
          </a:p>
        </p:txBody>
      </p:sp>
      <p:sp>
        <p:nvSpPr>
          <p:cNvPr id="34" name="Text Placeholder 6"/>
          <p:cNvSpPr>
            <a:spLocks noGrp="1"/>
          </p:cNvSpPr>
          <p:nvPr>
            <p:ph type="body" sz="quarter" idx="39" hasCustomPrompt="1"/>
          </p:nvPr>
        </p:nvSpPr>
        <p:spPr>
          <a:xfrm>
            <a:off x="10485486" y="1103929"/>
            <a:ext cx="1546881" cy="244475"/>
          </a:xfrm>
          <a:prstGeom prst="rect">
            <a:avLst/>
          </a:prstGeom>
        </p:spPr>
        <p:txBody>
          <a:bodyPr vert="horz"/>
          <a:lstStyle>
            <a:lvl1pPr marL="0" indent="0" algn="r">
              <a:buNone/>
              <a:defRPr sz="1466" baseline="0"/>
            </a:lvl1pPr>
            <a:lvl2pPr marL="308956" indent="0" algn="r">
              <a:buNone/>
              <a:defRPr sz="1466"/>
            </a:lvl2pPr>
            <a:lvl3pPr marL="617912" indent="0" algn="r">
              <a:buNone/>
              <a:defRPr sz="1466"/>
            </a:lvl3pPr>
            <a:lvl4pPr marL="842223" indent="0" algn="r">
              <a:buNone/>
              <a:defRPr sz="1466"/>
            </a:lvl4pPr>
            <a:lvl5pPr marL="1064416" indent="0" algn="r">
              <a:buNone/>
              <a:defRPr sz="1466"/>
            </a:lvl5pPr>
          </a:lstStyle>
          <a:p>
            <a:pPr lvl="0"/>
            <a:r>
              <a:rPr lang="en-US"/>
              <a:t>Add date</a:t>
            </a:r>
          </a:p>
        </p:txBody>
      </p:sp>
    </p:spTree>
    <p:extLst>
      <p:ext uri="{BB962C8B-B14F-4D97-AF65-F5344CB8AC3E}">
        <p14:creationId xmlns:p14="http://schemas.microsoft.com/office/powerpoint/2010/main" val="196550747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Green - Committed">
    <p:spTree>
      <p:nvGrpSpPr>
        <p:cNvPr id="1" name=""/>
        <p:cNvGrpSpPr/>
        <p:nvPr/>
      </p:nvGrpSpPr>
      <p:grpSpPr>
        <a:xfrm>
          <a:off x="0" y="0"/>
          <a:ext cx="0" cy="0"/>
          <a:chOff x="0" y="0"/>
          <a:chExt cx="0" cy="0"/>
        </a:xfrm>
      </p:grpSpPr>
      <p:sp>
        <p:nvSpPr>
          <p:cNvPr id="8" name="Rectangle 7"/>
          <p:cNvSpPr/>
          <p:nvPr userDrawn="1"/>
        </p:nvSpPr>
        <p:spPr>
          <a:xfrm>
            <a:off x="8691014" y="782719"/>
            <a:ext cx="3497813" cy="5642595"/>
          </a:xfrm>
          <a:prstGeom prst="rect">
            <a:avLst/>
          </a:prstGeom>
          <a:gradFill flip="none" rotWithShape="1">
            <a:gsLst>
              <a:gs pos="0">
                <a:schemeClr val="bg2">
                  <a:lumMod val="75000"/>
                </a:schemeClr>
              </a:gs>
              <a:gs pos="100000">
                <a:schemeClr val="tx2">
                  <a:lumMod val="20000"/>
                  <a:lumOff val="80000"/>
                </a:schemeClr>
              </a:gs>
            </a:gsLst>
            <a:lin ang="5400000" scaled="0"/>
            <a:tileRect/>
          </a:gra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sz="2399">
              <a:solidFill>
                <a:srgbClr val="000000"/>
              </a:solidFill>
              <a:latin typeface="Adobe Clean"/>
            </a:endParaRPr>
          </a:p>
        </p:txBody>
      </p:sp>
      <p:sp>
        <p:nvSpPr>
          <p:cNvPr id="2" name="Title 1"/>
          <p:cNvSpPr>
            <a:spLocks noGrp="1"/>
          </p:cNvSpPr>
          <p:nvPr>
            <p:ph type="title"/>
          </p:nvPr>
        </p:nvSpPr>
        <p:spPr>
          <a:xfrm>
            <a:off x="304720" y="184155"/>
            <a:ext cx="8109184" cy="411163"/>
          </a:xfrm>
        </p:spPr>
        <p:txBody>
          <a:bodyPr/>
          <a:lstStyle/>
          <a:p>
            <a:r>
              <a:rPr lang="en-US"/>
              <a:t>Click to edit Master title style</a:t>
            </a:r>
          </a:p>
        </p:txBody>
      </p:sp>
      <p:sp>
        <p:nvSpPr>
          <p:cNvPr id="4" name="Date Placeholder 3"/>
          <p:cNvSpPr>
            <a:spLocks noGrp="1"/>
          </p:cNvSpPr>
          <p:nvPr>
            <p:ph type="dt" sz="half" idx="10"/>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grpSp>
        <p:nvGrpSpPr>
          <p:cNvPr id="15" name="Group 14"/>
          <p:cNvGrpSpPr/>
          <p:nvPr userDrawn="1"/>
        </p:nvGrpSpPr>
        <p:grpSpPr>
          <a:xfrm>
            <a:off x="8957865" y="506276"/>
            <a:ext cx="3124274" cy="276999"/>
            <a:chOff x="6638925" y="535803"/>
            <a:chExt cx="2343816" cy="276999"/>
          </a:xfrm>
        </p:grpSpPr>
        <p:sp>
          <p:nvSpPr>
            <p:cNvPr id="9" name="Rectangle 10"/>
            <p:cNvSpPr>
              <a:spLocks noChangeArrowheads="1"/>
            </p:cNvSpPr>
            <p:nvPr userDrawn="1"/>
          </p:nvSpPr>
          <p:spPr bwMode="auto">
            <a:xfrm>
              <a:off x="6728499" y="535803"/>
              <a:ext cx="562214"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r>
                <a:rPr lang="en-US" sz="1200">
                  <a:solidFill>
                    <a:srgbClr val="FFFFFF"/>
                  </a:solidFill>
                  <a:latin typeface="Adobe Clean"/>
                </a:rPr>
                <a:t>Planned</a:t>
              </a:r>
            </a:p>
          </p:txBody>
        </p:sp>
        <p:sp>
          <p:nvSpPr>
            <p:cNvPr id="10" name="Rectangle 9"/>
            <p:cNvSpPr/>
            <p:nvPr userDrawn="1"/>
          </p:nvSpPr>
          <p:spPr>
            <a:xfrm>
              <a:off x="6638925" y="581840"/>
              <a:ext cx="122238" cy="127000"/>
            </a:xfrm>
            <a:prstGeom prst="rect">
              <a:avLst/>
            </a:prstGeom>
            <a:solidFill>
              <a:srgbClr val="FF0000"/>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399">
                <a:solidFill>
                  <a:srgbClr val="FFFFFF"/>
                </a:solidFill>
                <a:latin typeface="Adobe Clean"/>
              </a:endParaRPr>
            </a:p>
          </p:txBody>
        </p:sp>
        <p:sp>
          <p:nvSpPr>
            <p:cNvPr id="11" name="Rectangle 9"/>
            <p:cNvSpPr>
              <a:spLocks noChangeArrowheads="1"/>
            </p:cNvSpPr>
            <p:nvPr userDrawn="1"/>
          </p:nvSpPr>
          <p:spPr bwMode="auto">
            <a:xfrm>
              <a:off x="7412072" y="535803"/>
              <a:ext cx="684143"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r>
                <a:rPr lang="en-US" sz="1200">
                  <a:solidFill>
                    <a:srgbClr val="FFFFFF"/>
                  </a:solidFill>
                  <a:latin typeface="Adobe Clean"/>
                </a:rPr>
                <a:t>Scheduled</a:t>
              </a:r>
            </a:p>
          </p:txBody>
        </p:sp>
        <p:sp>
          <p:nvSpPr>
            <p:cNvPr id="12" name="Oval 11"/>
            <p:cNvSpPr/>
            <p:nvPr userDrawn="1"/>
          </p:nvSpPr>
          <p:spPr>
            <a:xfrm>
              <a:off x="7348538" y="589778"/>
              <a:ext cx="119062" cy="119062"/>
            </a:xfrm>
            <a:prstGeom prst="ellipse">
              <a:avLst/>
            </a:prstGeom>
            <a:solidFill>
              <a:srgbClr val="FA8404"/>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399">
                <a:solidFill>
                  <a:srgbClr val="FFFFFF"/>
                </a:solidFill>
                <a:latin typeface="Adobe Clean"/>
              </a:endParaRPr>
            </a:p>
          </p:txBody>
        </p:sp>
        <p:sp>
          <p:nvSpPr>
            <p:cNvPr id="13" name="Rectangle 8"/>
            <p:cNvSpPr>
              <a:spLocks noChangeArrowheads="1"/>
            </p:cNvSpPr>
            <p:nvPr userDrawn="1"/>
          </p:nvSpPr>
          <p:spPr bwMode="auto">
            <a:xfrm>
              <a:off x="8286083" y="535803"/>
              <a:ext cx="696658"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r>
                <a:rPr lang="en-US" sz="1200">
                  <a:solidFill>
                    <a:srgbClr val="FFFFFF"/>
                  </a:solidFill>
                  <a:latin typeface="Adobe Clean"/>
                </a:rPr>
                <a:t>Committed</a:t>
              </a:r>
            </a:p>
          </p:txBody>
        </p:sp>
        <p:sp>
          <p:nvSpPr>
            <p:cNvPr id="14" name="Isosceles Triangle 13"/>
            <p:cNvSpPr/>
            <p:nvPr userDrawn="1"/>
          </p:nvSpPr>
          <p:spPr>
            <a:xfrm rot="5400000">
              <a:off x="8204200" y="588191"/>
              <a:ext cx="130175" cy="133350"/>
            </a:xfrm>
            <a:prstGeom prst="triangle">
              <a:avLst/>
            </a:prstGeom>
            <a:solidFill>
              <a:schemeClr val="accent1">
                <a:lumMod val="50000"/>
              </a:schemeClr>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399">
                <a:solidFill>
                  <a:srgbClr val="FFFFFF"/>
                </a:solidFill>
                <a:latin typeface="Adobe Clean"/>
              </a:endParaRPr>
            </a:p>
          </p:txBody>
        </p:sp>
      </p:grpSp>
      <p:sp>
        <p:nvSpPr>
          <p:cNvPr id="20" name="TextBox 19"/>
          <p:cNvSpPr txBox="1"/>
          <p:nvPr userDrawn="1"/>
        </p:nvSpPr>
        <p:spPr>
          <a:xfrm>
            <a:off x="304724" y="998873"/>
            <a:ext cx="1330385" cy="461511"/>
          </a:xfrm>
          <a:prstGeom prst="rect">
            <a:avLst/>
          </a:prstGeom>
          <a:noFill/>
        </p:spPr>
        <p:txBody>
          <a:bodyPr wrap="none" rtlCol="0">
            <a:spAutoFit/>
          </a:bodyPr>
          <a:lstStyle/>
          <a:p>
            <a:r>
              <a:rPr lang="en-US" sz="2399">
                <a:solidFill>
                  <a:srgbClr val="000000"/>
                </a:solidFill>
                <a:latin typeface="Adobe Clean"/>
              </a:rPr>
              <a:t>Strategy</a:t>
            </a:r>
          </a:p>
        </p:txBody>
      </p:sp>
      <p:sp>
        <p:nvSpPr>
          <p:cNvPr id="51" name="TextBox 50"/>
          <p:cNvSpPr txBox="1"/>
          <p:nvPr userDrawn="1"/>
        </p:nvSpPr>
        <p:spPr>
          <a:xfrm>
            <a:off x="304724" y="2340696"/>
            <a:ext cx="2253479" cy="461511"/>
          </a:xfrm>
          <a:prstGeom prst="rect">
            <a:avLst/>
          </a:prstGeom>
          <a:noFill/>
        </p:spPr>
        <p:txBody>
          <a:bodyPr wrap="none" rtlCol="0">
            <a:spAutoFit/>
          </a:bodyPr>
          <a:lstStyle/>
          <a:p>
            <a:r>
              <a:rPr lang="en-US" sz="2399">
                <a:solidFill>
                  <a:srgbClr val="000000"/>
                </a:solidFill>
                <a:latin typeface="Adobe Clean"/>
              </a:rPr>
              <a:t>Major Features</a:t>
            </a:r>
          </a:p>
        </p:txBody>
      </p:sp>
      <p:sp>
        <p:nvSpPr>
          <p:cNvPr id="77" name="Content Placeholder 2"/>
          <p:cNvSpPr>
            <a:spLocks noGrp="1"/>
          </p:cNvSpPr>
          <p:nvPr>
            <p:ph idx="1"/>
          </p:nvPr>
        </p:nvSpPr>
        <p:spPr>
          <a:xfrm>
            <a:off x="304724" y="2687350"/>
            <a:ext cx="8109180" cy="3686915"/>
          </a:xfrm>
          <a:prstGeom prst="rect">
            <a:avLst/>
          </a:prstGeom>
        </p:spPr>
        <p:txBody>
          <a:bodyPr>
            <a:normAutofit/>
          </a:bodyPr>
          <a:lstStyle>
            <a:lvl1pPr marL="224311" indent="-224311">
              <a:lnSpc>
                <a:spcPct val="100000"/>
              </a:lnSpc>
              <a:spcBef>
                <a:spcPts val="533"/>
              </a:spcBef>
              <a:spcAft>
                <a:spcPts val="133"/>
              </a:spcAft>
              <a:buClr>
                <a:srgbClr val="DE2C00"/>
              </a:buClr>
              <a:buSzPct val="100000"/>
              <a:buFont typeface="Arial"/>
              <a:buChar char="•"/>
              <a:defRPr sz="2133" b="1" i="0">
                <a:solidFill>
                  <a:srgbClr val="DE2C00"/>
                </a:solidFill>
                <a:latin typeface="Adobe Clean"/>
                <a:cs typeface="Adobe Clean"/>
              </a:defRPr>
            </a:lvl1pPr>
            <a:lvl2pPr marL="224311" indent="-224311">
              <a:lnSpc>
                <a:spcPct val="100000"/>
              </a:lnSpc>
              <a:spcBef>
                <a:spcPts val="533"/>
              </a:spcBef>
              <a:spcAft>
                <a:spcPts val="133"/>
              </a:spcAft>
              <a:buClr>
                <a:srgbClr val="E59621"/>
              </a:buClr>
              <a:buSzPct val="100000"/>
              <a:buFont typeface="Arial"/>
              <a:buChar char="•"/>
              <a:tabLst/>
              <a:defRPr sz="2133" b="1" i="0">
                <a:solidFill>
                  <a:srgbClr val="E59621"/>
                </a:solidFill>
                <a:latin typeface="Adobe Clean"/>
                <a:cs typeface="Adobe Clean"/>
              </a:defRPr>
            </a:lvl2pPr>
            <a:lvl3pPr marL="224311" indent="-224311">
              <a:lnSpc>
                <a:spcPct val="100000"/>
              </a:lnSpc>
              <a:spcBef>
                <a:spcPts val="533"/>
              </a:spcBef>
              <a:spcAft>
                <a:spcPts val="133"/>
              </a:spcAft>
              <a:buClr>
                <a:srgbClr val="8FA053"/>
              </a:buClr>
              <a:buSzPct val="100000"/>
              <a:buFont typeface="Arial"/>
              <a:buChar char="•"/>
              <a:defRPr sz="2133" b="1" i="0">
                <a:solidFill>
                  <a:srgbClr val="8FA053"/>
                </a:solidFill>
                <a:latin typeface="Adobe Clean"/>
                <a:cs typeface="Adobe Clean"/>
              </a:defRPr>
            </a:lvl3pPr>
            <a:lvl4pPr marL="533267" indent="-232775">
              <a:spcBef>
                <a:spcPts val="0"/>
              </a:spcBef>
              <a:buClrTx/>
              <a:buSzPct val="100000"/>
              <a:buFont typeface="Arial"/>
              <a:buChar char="•"/>
              <a:defRPr sz="1866" b="0" i="0">
                <a:solidFill>
                  <a:srgbClr val="DE2C00"/>
                </a:solidFill>
                <a:latin typeface="Adobe Clean"/>
                <a:cs typeface="Adobe Clean"/>
              </a:defRPr>
            </a:lvl4pPr>
            <a:lvl5pPr marL="533267" indent="-232775">
              <a:spcBef>
                <a:spcPts val="0"/>
              </a:spcBef>
              <a:buClr>
                <a:srgbClr val="E59621"/>
              </a:buClr>
              <a:buSzPct val="100000"/>
              <a:buFont typeface="Arial"/>
              <a:buChar char="•"/>
              <a:defRPr sz="1866" b="0" i="0">
                <a:solidFill>
                  <a:srgbClr val="E59621"/>
                </a:solidFill>
                <a:latin typeface="Adobe Clean"/>
                <a:cs typeface="Adobe Clean"/>
              </a:defRPr>
            </a:lvl5pPr>
            <a:lvl6pPr marL="529034" indent="-226427">
              <a:spcBef>
                <a:spcPts val="0"/>
              </a:spcBef>
              <a:buClr>
                <a:srgbClr val="8FA053"/>
              </a:buClr>
              <a:buSzPct val="100000"/>
              <a:buFont typeface="Arial"/>
              <a:buChar char="•"/>
              <a:defRPr sz="1866" b="0" i="0">
                <a:solidFill>
                  <a:srgbClr val="8FA053"/>
                </a:solidFill>
                <a:latin typeface="Adobe Clean"/>
                <a:cs typeface="Adobe Clean"/>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 level</a:t>
            </a:r>
          </a:p>
        </p:txBody>
      </p:sp>
      <p:sp>
        <p:nvSpPr>
          <p:cNvPr id="78" name="TextBox 77"/>
          <p:cNvSpPr txBox="1"/>
          <p:nvPr userDrawn="1"/>
        </p:nvSpPr>
        <p:spPr>
          <a:xfrm>
            <a:off x="8695436" y="6514666"/>
            <a:ext cx="2958858" cy="317933"/>
          </a:xfrm>
          <a:prstGeom prst="rect">
            <a:avLst/>
          </a:prstGeom>
          <a:noFill/>
        </p:spPr>
        <p:txBody>
          <a:bodyPr wrap="none" rtlCol="0">
            <a:spAutoFit/>
          </a:bodyPr>
          <a:lstStyle/>
          <a:p>
            <a:r>
              <a:rPr lang="en-US" sz="1466">
                <a:solidFill>
                  <a:prstClr val="white"/>
                </a:solidFill>
                <a:latin typeface="Adobe Clean"/>
              </a:rPr>
              <a:t>(+) New   (*) Change    </a:t>
            </a:r>
            <a:r>
              <a:rPr lang="en-US" sz="1466" strike="sngStrike">
                <a:solidFill>
                  <a:prstClr val="white"/>
                </a:solidFill>
                <a:latin typeface="Adobe Clean"/>
              </a:rPr>
              <a:t>Cancelled</a:t>
            </a:r>
          </a:p>
        </p:txBody>
      </p:sp>
      <p:graphicFrame>
        <p:nvGraphicFramePr>
          <p:cNvPr id="35" name="Table 34"/>
          <p:cNvGraphicFramePr>
            <a:graphicFrameLocks noGrp="1"/>
          </p:cNvGraphicFramePr>
          <p:nvPr userDrawn="1"/>
        </p:nvGraphicFramePr>
        <p:xfrm>
          <a:off x="8818822" y="862096"/>
          <a:ext cx="3241946" cy="1196255"/>
        </p:xfrm>
        <a:graphic>
          <a:graphicData uri="http://schemas.openxmlformats.org/drawingml/2006/table">
            <a:tbl>
              <a:tblPr firstRow="1" bandRow="1">
                <a:tableStyleId>{5C22544A-7EE6-4342-B048-85BDC9FD1C3A}</a:tableStyleId>
              </a:tblPr>
              <a:tblGrid>
                <a:gridCol w="1679001">
                  <a:extLst>
                    <a:ext uri="{9D8B030D-6E8A-4147-A177-3AD203B41FA5}">
                      <a16:colId xmlns:a16="http://schemas.microsoft.com/office/drawing/2014/main" val="20000"/>
                    </a:ext>
                  </a:extLst>
                </a:gridCol>
                <a:gridCol w="1562945">
                  <a:extLst>
                    <a:ext uri="{9D8B030D-6E8A-4147-A177-3AD203B41FA5}">
                      <a16:colId xmlns:a16="http://schemas.microsoft.com/office/drawing/2014/main" val="20001"/>
                    </a:ext>
                  </a:extLst>
                </a:gridCol>
              </a:tblGrid>
              <a:tr h="239251">
                <a:tc gridSpan="2">
                  <a:txBody>
                    <a:bodyPr/>
                    <a:lstStyle/>
                    <a:p>
                      <a:r>
                        <a:rPr lang="en-US" sz="1100"/>
                        <a:t>MILESTONES</a:t>
                      </a:r>
                    </a:p>
                  </a:txBody>
                  <a:tcPr marL="95455" marR="95455" marT="35805" marB="35805">
                    <a:lnL w="12700" cap="flat" cmpd="sng" algn="ctr">
                      <a:solidFill>
                        <a:srgbClr val="6B737B">
                          <a:lumMod val="20000"/>
                          <a:lumOff val="80000"/>
                        </a:srgbClr>
                      </a:solidFill>
                      <a:prstDash val="solid"/>
                      <a:round/>
                      <a:headEnd type="none" w="med" len="med"/>
                      <a:tailEnd type="none" w="med" len="med"/>
                    </a:lnL>
                    <a:lnR w="12700" cap="flat" cmpd="sng" algn="ctr">
                      <a:solidFill>
                        <a:srgbClr val="6B737B">
                          <a:lumMod val="20000"/>
                          <a:lumOff val="80000"/>
                        </a:srgbClr>
                      </a:solidFill>
                      <a:prstDash val="solid"/>
                      <a:round/>
                      <a:headEnd type="none" w="med" len="med"/>
                      <a:tailEnd type="none" w="med" len="med"/>
                    </a:lnR>
                    <a:lnT w="12700" cap="flat" cmpd="sng" algn="ctr">
                      <a:solidFill>
                        <a:srgbClr val="6B737B">
                          <a:lumMod val="20000"/>
                          <a:lumOff val="8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rgbClr val="36434D"/>
                    </a:solidFill>
                  </a:tcPr>
                </a:tc>
                <a:tc hMerge="1">
                  <a:txBody>
                    <a:bodyPr/>
                    <a:lstStyle/>
                    <a:p>
                      <a:endParaRPr lang="en-US"/>
                    </a:p>
                  </a:txBody>
                  <a:tcPr>
                    <a:lnB w="12700" cap="flat" cmpd="sng" algn="ctr">
                      <a:solidFill>
                        <a:srgbClr val="000000">
                          <a:lumMod val="65000"/>
                          <a:lumOff val="35000"/>
                        </a:srgbClr>
                      </a:solidFill>
                      <a:prstDash val="solid"/>
                      <a:round/>
                      <a:headEnd type="none" w="med" len="med"/>
                      <a:tailEnd type="none" w="med" len="med"/>
                    </a:lnB>
                    <a:solidFill>
                      <a:srgbClr val="36434D"/>
                    </a:solidFill>
                  </a:tcPr>
                </a:tc>
                <a:extLst>
                  <a:ext uri="{0D108BD9-81ED-4DB2-BD59-A6C34878D82A}">
                    <a16:rowId xmlns:a16="http://schemas.microsoft.com/office/drawing/2014/main" val="10000"/>
                  </a:ext>
                </a:extLst>
              </a:tr>
              <a:tr h="239251">
                <a:tc>
                  <a:txBody>
                    <a:bodyPr/>
                    <a:lstStyle/>
                    <a:p>
                      <a:r>
                        <a:rPr lang="en-US" sz="1100"/>
                        <a:t>Internal Beta</a:t>
                      </a:r>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tc>
                  <a:txBody>
                    <a:bodyPr/>
                    <a:lstStyle/>
                    <a:p>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r h="239251">
                <a:tc>
                  <a:txBody>
                    <a:bodyPr/>
                    <a:lstStyle/>
                    <a:p>
                      <a:r>
                        <a:rPr lang="en-US" sz="1100"/>
                        <a:t>External Beta</a:t>
                      </a:r>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tc>
                  <a:txBody>
                    <a:bodyPr/>
                    <a:lstStyle/>
                    <a:p>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2"/>
                  </a:ext>
                </a:extLst>
              </a:tr>
              <a:tr h="239251">
                <a:tc>
                  <a:txBody>
                    <a:bodyPr/>
                    <a:lstStyle/>
                    <a:p>
                      <a:r>
                        <a:rPr lang="en-US" sz="1100"/>
                        <a:t>RTP</a:t>
                      </a:r>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tc>
                  <a:txBody>
                    <a:bodyPr/>
                    <a:lstStyle/>
                    <a:p>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3"/>
                  </a:ext>
                </a:extLst>
              </a:tr>
              <a:tr h="239251">
                <a:tc>
                  <a:txBody>
                    <a:bodyPr/>
                    <a:lstStyle/>
                    <a:p>
                      <a:r>
                        <a:rPr lang="en-US" sz="1100"/>
                        <a:t>Launch</a:t>
                      </a:r>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tc>
                  <a:txBody>
                    <a:bodyPr/>
                    <a:lstStyle/>
                    <a:p>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4"/>
                  </a:ext>
                </a:extLst>
              </a:tr>
            </a:tbl>
          </a:graphicData>
        </a:graphic>
      </p:graphicFrame>
      <p:graphicFrame>
        <p:nvGraphicFramePr>
          <p:cNvPr id="82" name="Table 81"/>
          <p:cNvGraphicFramePr>
            <a:graphicFrameLocks noGrp="1"/>
          </p:cNvGraphicFramePr>
          <p:nvPr userDrawn="1"/>
        </p:nvGraphicFramePr>
        <p:xfrm>
          <a:off x="8818822" y="2229439"/>
          <a:ext cx="3241946" cy="478502"/>
        </p:xfrm>
        <a:graphic>
          <a:graphicData uri="http://schemas.openxmlformats.org/drawingml/2006/table">
            <a:tbl>
              <a:tblPr firstRow="1" bandRow="1">
                <a:tableStyleId>{5C22544A-7EE6-4342-B048-85BDC9FD1C3A}</a:tableStyleId>
              </a:tblPr>
              <a:tblGrid>
                <a:gridCol w="1679001">
                  <a:extLst>
                    <a:ext uri="{9D8B030D-6E8A-4147-A177-3AD203B41FA5}">
                      <a16:colId xmlns:a16="http://schemas.microsoft.com/office/drawing/2014/main" val="20000"/>
                    </a:ext>
                  </a:extLst>
                </a:gridCol>
                <a:gridCol w="1562945">
                  <a:extLst>
                    <a:ext uri="{9D8B030D-6E8A-4147-A177-3AD203B41FA5}">
                      <a16:colId xmlns:a16="http://schemas.microsoft.com/office/drawing/2014/main" val="20001"/>
                    </a:ext>
                  </a:extLst>
                </a:gridCol>
              </a:tblGrid>
              <a:tr h="239251">
                <a:tc gridSpan="2">
                  <a:txBody>
                    <a:bodyPr/>
                    <a:lstStyle/>
                    <a:p>
                      <a:r>
                        <a:rPr lang="en-US" sz="1100"/>
                        <a:t>LAUNCH TIER</a:t>
                      </a:r>
                    </a:p>
                  </a:txBody>
                  <a:tcPr marL="95455" marR="95455" marT="35805" marB="35805">
                    <a:lnL w="12700" cap="flat" cmpd="sng" algn="ctr">
                      <a:solidFill>
                        <a:srgbClr val="6B737B">
                          <a:lumMod val="20000"/>
                          <a:lumOff val="80000"/>
                        </a:srgbClr>
                      </a:solidFill>
                      <a:prstDash val="solid"/>
                      <a:round/>
                      <a:headEnd type="none" w="med" len="med"/>
                      <a:tailEnd type="none" w="med" len="med"/>
                    </a:lnL>
                    <a:lnR w="12700" cap="flat" cmpd="sng" algn="ctr">
                      <a:solidFill>
                        <a:srgbClr val="6B737B">
                          <a:lumMod val="20000"/>
                          <a:lumOff val="80000"/>
                        </a:srgbClr>
                      </a:solidFill>
                      <a:prstDash val="solid"/>
                      <a:round/>
                      <a:headEnd type="none" w="med" len="med"/>
                      <a:tailEnd type="none" w="med" len="med"/>
                    </a:lnR>
                    <a:lnT w="12700" cap="flat" cmpd="sng" algn="ctr">
                      <a:solidFill>
                        <a:srgbClr val="6B737B">
                          <a:lumMod val="20000"/>
                          <a:lumOff val="8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rgbClr val="36434D"/>
                    </a:solidFill>
                  </a:tcPr>
                </a:tc>
                <a:tc hMerge="1">
                  <a:txBody>
                    <a:bodyPr/>
                    <a:lstStyle/>
                    <a:p>
                      <a:endParaRPr lang="en-US"/>
                    </a:p>
                  </a:txBody>
                  <a:tcPr>
                    <a:lnB w="12700" cap="flat" cmpd="sng" algn="ctr">
                      <a:solidFill>
                        <a:srgbClr val="000000">
                          <a:lumMod val="65000"/>
                          <a:lumOff val="35000"/>
                        </a:srgbClr>
                      </a:solidFill>
                      <a:prstDash val="solid"/>
                      <a:round/>
                      <a:headEnd type="none" w="med" len="med"/>
                      <a:tailEnd type="none" w="med" len="med"/>
                    </a:lnB>
                    <a:solidFill>
                      <a:srgbClr val="36434D"/>
                    </a:solidFill>
                  </a:tcPr>
                </a:tc>
                <a:extLst>
                  <a:ext uri="{0D108BD9-81ED-4DB2-BD59-A6C34878D82A}">
                    <a16:rowId xmlns:a16="http://schemas.microsoft.com/office/drawing/2014/main" val="10000"/>
                  </a:ext>
                </a:extLst>
              </a:tr>
              <a:tr h="239251">
                <a:tc>
                  <a:txBody>
                    <a:bodyPr/>
                    <a:lstStyle/>
                    <a:p>
                      <a:r>
                        <a:rPr lang="en-US" sz="1100"/>
                        <a:t>Launch Tier</a:t>
                      </a:r>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tc>
                  <a:txBody>
                    <a:bodyPr/>
                    <a:lstStyle/>
                    <a:p>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bl>
          </a:graphicData>
        </a:graphic>
      </p:graphicFrame>
      <p:graphicFrame>
        <p:nvGraphicFramePr>
          <p:cNvPr id="84" name="Table 83"/>
          <p:cNvGraphicFramePr>
            <a:graphicFrameLocks noGrp="1"/>
          </p:cNvGraphicFramePr>
          <p:nvPr userDrawn="1"/>
        </p:nvGraphicFramePr>
        <p:xfrm>
          <a:off x="8818822" y="2879041"/>
          <a:ext cx="3241946" cy="885393"/>
        </p:xfrm>
        <a:graphic>
          <a:graphicData uri="http://schemas.openxmlformats.org/drawingml/2006/table">
            <a:tbl>
              <a:tblPr firstRow="1" bandRow="1">
                <a:tableStyleId>{5C22544A-7EE6-4342-B048-85BDC9FD1C3A}</a:tableStyleId>
              </a:tblPr>
              <a:tblGrid>
                <a:gridCol w="1679001">
                  <a:extLst>
                    <a:ext uri="{9D8B030D-6E8A-4147-A177-3AD203B41FA5}">
                      <a16:colId xmlns:a16="http://schemas.microsoft.com/office/drawing/2014/main" val="20000"/>
                    </a:ext>
                  </a:extLst>
                </a:gridCol>
                <a:gridCol w="1562945">
                  <a:extLst>
                    <a:ext uri="{9D8B030D-6E8A-4147-A177-3AD203B41FA5}">
                      <a16:colId xmlns:a16="http://schemas.microsoft.com/office/drawing/2014/main" val="20001"/>
                    </a:ext>
                  </a:extLst>
                </a:gridCol>
              </a:tblGrid>
              <a:tr h="239251">
                <a:tc gridSpan="2">
                  <a:txBody>
                    <a:bodyPr/>
                    <a:lstStyle/>
                    <a:p>
                      <a:r>
                        <a:rPr lang="en-US" sz="1100"/>
                        <a:t>TRAINING</a:t>
                      </a:r>
                    </a:p>
                  </a:txBody>
                  <a:tcPr marL="95455" marR="95455" marT="35805" marB="35805">
                    <a:lnL w="12700" cap="flat" cmpd="sng" algn="ctr">
                      <a:solidFill>
                        <a:srgbClr val="6B737B">
                          <a:lumMod val="20000"/>
                          <a:lumOff val="80000"/>
                        </a:srgbClr>
                      </a:solidFill>
                      <a:prstDash val="solid"/>
                      <a:round/>
                      <a:headEnd type="none" w="med" len="med"/>
                      <a:tailEnd type="none" w="med" len="med"/>
                    </a:lnL>
                    <a:lnR w="12700" cap="flat" cmpd="sng" algn="ctr">
                      <a:solidFill>
                        <a:srgbClr val="6B737B">
                          <a:lumMod val="20000"/>
                          <a:lumOff val="80000"/>
                        </a:srgbClr>
                      </a:solidFill>
                      <a:prstDash val="solid"/>
                      <a:round/>
                      <a:headEnd type="none" w="med" len="med"/>
                      <a:tailEnd type="none" w="med" len="med"/>
                    </a:lnR>
                    <a:lnT w="12700" cap="flat" cmpd="sng" algn="ctr">
                      <a:solidFill>
                        <a:srgbClr val="6B737B">
                          <a:lumMod val="20000"/>
                          <a:lumOff val="8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rgbClr val="36434D"/>
                    </a:solidFill>
                  </a:tcPr>
                </a:tc>
                <a:tc hMerge="1">
                  <a:txBody>
                    <a:bodyPr/>
                    <a:lstStyle/>
                    <a:p>
                      <a:endParaRPr lang="en-US"/>
                    </a:p>
                  </a:txBody>
                  <a:tcPr>
                    <a:lnB w="12700" cap="flat" cmpd="sng" algn="ctr">
                      <a:solidFill>
                        <a:srgbClr val="000000">
                          <a:lumMod val="65000"/>
                          <a:lumOff val="35000"/>
                        </a:srgbClr>
                      </a:solidFill>
                      <a:prstDash val="solid"/>
                      <a:round/>
                      <a:headEnd type="none" w="med" len="med"/>
                      <a:tailEnd type="none" w="med" len="med"/>
                    </a:lnB>
                    <a:solidFill>
                      <a:srgbClr val="36434D"/>
                    </a:solidFill>
                  </a:tcPr>
                </a:tc>
                <a:extLst>
                  <a:ext uri="{0D108BD9-81ED-4DB2-BD59-A6C34878D82A}">
                    <a16:rowId xmlns:a16="http://schemas.microsoft.com/office/drawing/2014/main" val="10000"/>
                  </a:ext>
                </a:extLst>
              </a:tr>
              <a:tr h="406891">
                <a:tc>
                  <a:txBody>
                    <a:bodyPr/>
                    <a:lstStyle/>
                    <a:p>
                      <a:r>
                        <a:rPr lang="en-US" sz="1100"/>
                        <a:t>Knowledge</a:t>
                      </a:r>
                      <a:r>
                        <a:rPr lang="en-US" sz="1100" baseline="0"/>
                        <a:t> Exchange</a:t>
                      </a:r>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tc>
                  <a:txBody>
                    <a:bodyPr/>
                    <a:lstStyle/>
                    <a:p>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r h="239251">
                <a:tc>
                  <a:txBody>
                    <a:bodyPr/>
                    <a:lstStyle/>
                    <a:p>
                      <a:r>
                        <a:rPr lang="en-US" sz="1100"/>
                        <a:t>Get Smart</a:t>
                      </a:r>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tc>
                  <a:txBody>
                    <a:bodyPr/>
                    <a:lstStyle/>
                    <a:p>
                      <a:endParaRPr lang="en-US" sz="11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2"/>
                  </a:ext>
                </a:extLst>
              </a:tr>
            </a:tbl>
          </a:graphicData>
        </a:graphic>
      </p:graphicFrame>
      <p:graphicFrame>
        <p:nvGraphicFramePr>
          <p:cNvPr id="85" name="Table 84"/>
          <p:cNvGraphicFramePr>
            <a:graphicFrameLocks noGrp="1"/>
          </p:cNvGraphicFramePr>
          <p:nvPr userDrawn="1"/>
        </p:nvGraphicFramePr>
        <p:xfrm>
          <a:off x="8818822" y="3935529"/>
          <a:ext cx="3241946" cy="1179541"/>
        </p:xfrm>
        <a:graphic>
          <a:graphicData uri="http://schemas.openxmlformats.org/drawingml/2006/table">
            <a:tbl>
              <a:tblPr firstRow="1" bandRow="1">
                <a:tableStyleId>{5C22544A-7EE6-4342-B048-85BDC9FD1C3A}</a:tableStyleId>
              </a:tblPr>
              <a:tblGrid>
                <a:gridCol w="3241946">
                  <a:extLst>
                    <a:ext uri="{9D8B030D-6E8A-4147-A177-3AD203B41FA5}">
                      <a16:colId xmlns:a16="http://schemas.microsoft.com/office/drawing/2014/main" val="20000"/>
                    </a:ext>
                  </a:extLst>
                </a:gridCol>
              </a:tblGrid>
              <a:tr h="239251">
                <a:tc>
                  <a:txBody>
                    <a:bodyPr/>
                    <a:lstStyle/>
                    <a:p>
                      <a:r>
                        <a:rPr lang="en-US" sz="1100"/>
                        <a:t>TECH</a:t>
                      </a:r>
                      <a:r>
                        <a:rPr lang="en-US" sz="1100" baseline="0"/>
                        <a:t> OPS IMPACT</a:t>
                      </a:r>
                      <a:endParaRPr lang="en-US" sz="1100"/>
                    </a:p>
                  </a:txBody>
                  <a:tcPr marL="95455" marR="95455" marT="35805" marB="35805">
                    <a:lnL w="12700" cap="flat" cmpd="sng" algn="ctr">
                      <a:solidFill>
                        <a:srgbClr val="6B737B">
                          <a:lumMod val="20000"/>
                          <a:lumOff val="80000"/>
                        </a:srgbClr>
                      </a:solidFill>
                      <a:prstDash val="solid"/>
                      <a:round/>
                      <a:headEnd type="none" w="med" len="med"/>
                      <a:tailEnd type="none" w="med" len="med"/>
                    </a:lnL>
                    <a:lnR w="12700" cap="flat" cmpd="sng" algn="ctr">
                      <a:solidFill>
                        <a:srgbClr val="6B737B">
                          <a:lumMod val="20000"/>
                          <a:lumOff val="80000"/>
                        </a:srgbClr>
                      </a:solidFill>
                      <a:prstDash val="solid"/>
                      <a:round/>
                      <a:headEnd type="none" w="med" len="med"/>
                      <a:tailEnd type="none" w="med" len="med"/>
                    </a:lnR>
                    <a:lnT w="12700" cap="flat" cmpd="sng" algn="ctr">
                      <a:solidFill>
                        <a:srgbClr val="6B737B">
                          <a:lumMod val="20000"/>
                          <a:lumOff val="8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rgbClr val="36434D"/>
                    </a:solidFill>
                  </a:tcPr>
                </a:tc>
                <a:extLst>
                  <a:ext uri="{0D108BD9-81ED-4DB2-BD59-A6C34878D82A}">
                    <a16:rowId xmlns:a16="http://schemas.microsoft.com/office/drawing/2014/main" val="10000"/>
                  </a:ext>
                </a:extLst>
              </a:tr>
              <a:tr h="925051">
                <a:tc>
                  <a:txBody>
                    <a:bodyPr/>
                    <a:lstStyle/>
                    <a:p>
                      <a:endParaRPr lang="en-US" sz="1900"/>
                    </a:p>
                    <a:p>
                      <a:endParaRPr lang="en-US" sz="1900"/>
                    </a:p>
                    <a:p>
                      <a:endParaRPr lang="en-US" sz="19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bl>
          </a:graphicData>
        </a:graphic>
      </p:graphicFrame>
      <p:graphicFrame>
        <p:nvGraphicFramePr>
          <p:cNvPr id="86" name="Table 85"/>
          <p:cNvGraphicFramePr>
            <a:graphicFrameLocks noGrp="1"/>
          </p:cNvGraphicFramePr>
          <p:nvPr userDrawn="1"/>
        </p:nvGraphicFramePr>
        <p:xfrm>
          <a:off x="8818822" y="5240445"/>
          <a:ext cx="3241946" cy="1179541"/>
        </p:xfrm>
        <a:graphic>
          <a:graphicData uri="http://schemas.openxmlformats.org/drawingml/2006/table">
            <a:tbl>
              <a:tblPr firstRow="1" bandRow="1">
                <a:tableStyleId>{5C22544A-7EE6-4342-B048-85BDC9FD1C3A}</a:tableStyleId>
              </a:tblPr>
              <a:tblGrid>
                <a:gridCol w="3241946">
                  <a:extLst>
                    <a:ext uri="{9D8B030D-6E8A-4147-A177-3AD203B41FA5}">
                      <a16:colId xmlns:a16="http://schemas.microsoft.com/office/drawing/2014/main" val="20000"/>
                    </a:ext>
                  </a:extLst>
                </a:gridCol>
              </a:tblGrid>
              <a:tr h="239251">
                <a:tc>
                  <a:txBody>
                    <a:bodyPr/>
                    <a:lstStyle/>
                    <a:p>
                      <a:r>
                        <a:rPr lang="en-US" sz="1100"/>
                        <a:t>PRICING, LEGAL, SKU IMPACT</a:t>
                      </a:r>
                    </a:p>
                  </a:txBody>
                  <a:tcPr marL="95455" marR="95455" marT="35805" marB="35805">
                    <a:lnL w="12700" cap="flat" cmpd="sng" algn="ctr">
                      <a:solidFill>
                        <a:srgbClr val="6B737B">
                          <a:lumMod val="20000"/>
                          <a:lumOff val="80000"/>
                        </a:srgbClr>
                      </a:solidFill>
                      <a:prstDash val="solid"/>
                      <a:round/>
                      <a:headEnd type="none" w="med" len="med"/>
                      <a:tailEnd type="none" w="med" len="med"/>
                    </a:lnL>
                    <a:lnR w="12700" cap="flat" cmpd="sng" algn="ctr">
                      <a:solidFill>
                        <a:srgbClr val="6B737B">
                          <a:lumMod val="20000"/>
                          <a:lumOff val="80000"/>
                        </a:srgbClr>
                      </a:solidFill>
                      <a:prstDash val="solid"/>
                      <a:round/>
                      <a:headEnd type="none" w="med" len="med"/>
                      <a:tailEnd type="none" w="med" len="med"/>
                    </a:lnR>
                    <a:lnT w="12700" cap="flat" cmpd="sng" algn="ctr">
                      <a:solidFill>
                        <a:srgbClr val="6B737B">
                          <a:lumMod val="20000"/>
                          <a:lumOff val="8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rgbClr val="36434D"/>
                    </a:solidFill>
                  </a:tcPr>
                </a:tc>
                <a:extLst>
                  <a:ext uri="{0D108BD9-81ED-4DB2-BD59-A6C34878D82A}">
                    <a16:rowId xmlns:a16="http://schemas.microsoft.com/office/drawing/2014/main" val="10000"/>
                  </a:ext>
                </a:extLst>
              </a:tr>
              <a:tr h="925051">
                <a:tc>
                  <a:txBody>
                    <a:bodyPr/>
                    <a:lstStyle/>
                    <a:p>
                      <a:endParaRPr lang="en-US" sz="1900"/>
                    </a:p>
                    <a:p>
                      <a:endParaRPr lang="en-US" sz="1900"/>
                    </a:p>
                    <a:p>
                      <a:endParaRPr lang="en-US" sz="1900"/>
                    </a:p>
                  </a:txBody>
                  <a:tcPr marL="95455" marR="95455" marT="35805" marB="35805">
                    <a:lnL w="12700" cap="flat" cmpd="sng" algn="ctr">
                      <a:solidFill>
                        <a:srgbClr val="6B737B">
                          <a:lumMod val="60000"/>
                          <a:lumOff val="40000"/>
                        </a:srgbClr>
                      </a:solidFill>
                      <a:prstDash val="solid"/>
                      <a:round/>
                      <a:headEnd type="none" w="med" len="med"/>
                      <a:tailEnd type="none" w="med" len="med"/>
                    </a:lnL>
                    <a:lnR w="12700" cap="flat" cmpd="sng" algn="ctr">
                      <a:solidFill>
                        <a:srgbClr val="6B737B">
                          <a:lumMod val="60000"/>
                          <a:lumOff val="40000"/>
                        </a:srgbClr>
                      </a:solidFill>
                      <a:prstDash val="solid"/>
                      <a:round/>
                      <a:headEnd type="none" w="med" len="med"/>
                      <a:tailEnd type="none" w="med" len="med"/>
                    </a:lnR>
                    <a:lnT w="12700" cap="flat" cmpd="sng" algn="ctr">
                      <a:solidFill>
                        <a:srgbClr val="6B737B">
                          <a:lumMod val="60000"/>
                          <a:lumOff val="40000"/>
                        </a:srgbClr>
                      </a:solidFill>
                      <a:prstDash val="solid"/>
                      <a:round/>
                      <a:headEnd type="none" w="med" len="med"/>
                      <a:tailEnd type="none" w="med" len="med"/>
                    </a:lnT>
                    <a:lnB w="12700" cap="flat" cmpd="sng" algn="ctr">
                      <a:solidFill>
                        <a:srgbClr val="6B737B">
                          <a:lumMod val="60000"/>
                          <a:lumOff val="40000"/>
                        </a:srgb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bl>
          </a:graphicData>
        </a:graphic>
      </p:graphicFrame>
      <p:sp>
        <p:nvSpPr>
          <p:cNvPr id="5" name="Text Placeholder 4"/>
          <p:cNvSpPr>
            <a:spLocks noGrp="1"/>
          </p:cNvSpPr>
          <p:nvPr>
            <p:ph type="body" sz="quarter" idx="30" hasCustomPrompt="1"/>
          </p:nvPr>
        </p:nvSpPr>
        <p:spPr>
          <a:xfrm>
            <a:off x="304721" y="1368426"/>
            <a:ext cx="8108954" cy="971551"/>
          </a:xfrm>
          <a:prstGeom prst="rect">
            <a:avLst/>
          </a:prstGeom>
        </p:spPr>
        <p:txBody>
          <a:bodyPr vert="horz"/>
          <a:lstStyle>
            <a:lvl1pPr marL="0" indent="0">
              <a:buNone/>
              <a:defRPr sz="2133" baseline="0">
                <a:solidFill>
                  <a:schemeClr val="tx1">
                    <a:lumMod val="50000"/>
                    <a:lumOff val="50000"/>
                  </a:schemeClr>
                </a:solidFill>
              </a:defRPr>
            </a:lvl1pPr>
          </a:lstStyle>
          <a:p>
            <a:pPr lvl="0"/>
            <a:r>
              <a:rPr lang="en-US"/>
              <a:t>Enter the strategy for this release</a:t>
            </a:r>
          </a:p>
        </p:txBody>
      </p:sp>
      <p:grpSp>
        <p:nvGrpSpPr>
          <p:cNvPr id="26" name="Group 25"/>
          <p:cNvGrpSpPr/>
          <p:nvPr userDrawn="1"/>
        </p:nvGrpSpPr>
        <p:grpSpPr>
          <a:xfrm>
            <a:off x="11632292" y="89694"/>
            <a:ext cx="476125" cy="357188"/>
            <a:chOff x="8726488" y="89693"/>
            <a:chExt cx="357187" cy="357188"/>
          </a:xfrm>
        </p:grpSpPr>
        <p:sp>
          <p:nvSpPr>
            <p:cNvPr id="27" name="Rectangle 26"/>
            <p:cNvSpPr/>
            <p:nvPr userDrawn="1"/>
          </p:nvSpPr>
          <p:spPr>
            <a:xfrm>
              <a:off x="8726488" y="89693"/>
              <a:ext cx="357187" cy="357188"/>
            </a:xfrm>
            <a:prstGeom prst="rect">
              <a:avLst/>
            </a:prstGeom>
            <a:solidFill>
              <a:schemeClr val="bg1">
                <a:alpha val="51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399">
                <a:solidFill>
                  <a:prstClr val="white"/>
                </a:solidFill>
                <a:latin typeface="Adobe Clean"/>
              </a:endParaRPr>
            </a:p>
          </p:txBody>
        </p:sp>
        <p:sp>
          <p:nvSpPr>
            <p:cNvPr id="28" name="Pentagon 27">
              <a:hlinkClick r:id="" action="ppaction://noaction"/>
            </p:cNvPr>
            <p:cNvSpPr>
              <a:spLocks noChangeArrowheads="1"/>
            </p:cNvSpPr>
            <p:nvPr userDrawn="1"/>
          </p:nvSpPr>
          <p:spPr bwMode="auto">
            <a:xfrm>
              <a:off x="8798719" y="149225"/>
              <a:ext cx="212725" cy="238125"/>
            </a:xfrm>
            <a:prstGeom prst="homePlate">
              <a:avLst>
                <a:gd name="adj" fmla="val 117588"/>
              </a:avLst>
            </a:prstGeom>
            <a:solidFill>
              <a:srgbClr val="77933C"/>
            </a:solidFill>
            <a:ln w="9525">
              <a:solidFill>
                <a:srgbClr val="FFFFFF"/>
              </a:solidFill>
              <a:miter lim="800000"/>
              <a:headEnd/>
              <a:tailEnd/>
            </a:ln>
            <a:effectLst>
              <a:outerShdw blurRad="63500" rotWithShape="0">
                <a:srgbClr val="000000">
                  <a:alpha val="34998"/>
                </a:srgbClr>
              </a:outerShdw>
            </a:effectLst>
          </p:spPr>
          <p:txBody>
            <a:bodyPr anchor="ctr"/>
            <a:lstStyle/>
            <a:p>
              <a:pPr algn="ctr">
                <a:defRPr/>
              </a:pPr>
              <a:endParaRPr lang="en-US" sz="2399">
                <a:solidFill>
                  <a:srgbClr val="FFFFFF"/>
                </a:solidFill>
                <a:latin typeface="Calibri" charset="0"/>
                <a:ea typeface="MS PGothic" charset="0"/>
                <a:cs typeface="MS PGothic" charset="0"/>
              </a:endParaRPr>
            </a:p>
          </p:txBody>
        </p:sp>
      </p:grpSp>
      <p:sp>
        <p:nvSpPr>
          <p:cNvPr id="29" name="Text Placeholder 16"/>
          <p:cNvSpPr>
            <a:spLocks noGrp="1"/>
          </p:cNvSpPr>
          <p:nvPr>
            <p:ph type="body" sz="quarter" idx="31" hasCustomPrompt="1"/>
          </p:nvPr>
        </p:nvSpPr>
        <p:spPr>
          <a:xfrm>
            <a:off x="8817857" y="5486406"/>
            <a:ext cx="3241889" cy="887413"/>
          </a:xfrm>
          <a:prstGeom prst="rect">
            <a:avLst/>
          </a:prstGeom>
        </p:spPr>
        <p:txBody>
          <a:bodyPr vert="horz"/>
          <a:lstStyle>
            <a:lvl1pPr marL="228543" indent="-228543" algn="l">
              <a:buFont typeface="Arial"/>
              <a:buChar char="•"/>
              <a:defRPr sz="1466" baseline="0"/>
            </a:lvl1pPr>
          </a:lstStyle>
          <a:p>
            <a:pPr lvl="0"/>
            <a:r>
              <a:rPr lang="en-US" sz="1466"/>
              <a:t>Click to add text</a:t>
            </a:r>
            <a:endParaRPr lang="en-US"/>
          </a:p>
        </p:txBody>
      </p:sp>
      <p:sp>
        <p:nvSpPr>
          <p:cNvPr id="30" name="Text Placeholder 16"/>
          <p:cNvSpPr>
            <a:spLocks noGrp="1"/>
          </p:cNvSpPr>
          <p:nvPr>
            <p:ph type="body" sz="quarter" idx="32" hasCustomPrompt="1"/>
          </p:nvPr>
        </p:nvSpPr>
        <p:spPr>
          <a:xfrm>
            <a:off x="8818882" y="4181934"/>
            <a:ext cx="3241889" cy="887413"/>
          </a:xfrm>
          <a:prstGeom prst="rect">
            <a:avLst/>
          </a:prstGeom>
        </p:spPr>
        <p:txBody>
          <a:bodyPr vert="horz"/>
          <a:lstStyle>
            <a:lvl1pPr marL="228543" indent="-228543" algn="l">
              <a:buFont typeface="Arial"/>
              <a:buChar char="•"/>
              <a:defRPr sz="1466" baseline="0"/>
            </a:lvl1pPr>
          </a:lstStyle>
          <a:p>
            <a:pPr lvl="0"/>
            <a:r>
              <a:rPr lang="en-US" sz="1466"/>
              <a:t>Click to add text</a:t>
            </a:r>
            <a:endParaRPr lang="en-US"/>
          </a:p>
        </p:txBody>
      </p:sp>
      <p:sp>
        <p:nvSpPr>
          <p:cNvPr id="31" name="Text Placeholder 6"/>
          <p:cNvSpPr>
            <a:spLocks noGrp="1"/>
          </p:cNvSpPr>
          <p:nvPr>
            <p:ph type="body" sz="quarter" idx="33" hasCustomPrompt="1"/>
          </p:nvPr>
        </p:nvSpPr>
        <p:spPr>
          <a:xfrm>
            <a:off x="10483238" y="3519494"/>
            <a:ext cx="1546881" cy="244475"/>
          </a:xfrm>
          <a:prstGeom prst="rect">
            <a:avLst/>
          </a:prstGeom>
        </p:spPr>
        <p:txBody>
          <a:bodyPr vert="horz"/>
          <a:lstStyle>
            <a:lvl1pPr marL="0" indent="0" algn="r">
              <a:buNone/>
              <a:defRPr sz="1466" baseline="0"/>
            </a:lvl1pPr>
            <a:lvl2pPr marL="308956" indent="0" algn="r">
              <a:buNone/>
              <a:defRPr sz="1466"/>
            </a:lvl2pPr>
            <a:lvl3pPr marL="617912" indent="0" algn="r">
              <a:buNone/>
              <a:defRPr sz="1466"/>
            </a:lvl3pPr>
            <a:lvl4pPr marL="842223" indent="0" algn="r">
              <a:buNone/>
              <a:defRPr sz="1466"/>
            </a:lvl4pPr>
            <a:lvl5pPr marL="1064416" indent="0" algn="r">
              <a:buNone/>
              <a:defRPr sz="1466"/>
            </a:lvl5pPr>
          </a:lstStyle>
          <a:p>
            <a:pPr lvl="0"/>
            <a:r>
              <a:rPr lang="en-US"/>
              <a:t>Add date</a:t>
            </a:r>
          </a:p>
        </p:txBody>
      </p:sp>
      <p:sp>
        <p:nvSpPr>
          <p:cNvPr id="32" name="Text Placeholder 6"/>
          <p:cNvSpPr>
            <a:spLocks noGrp="1"/>
          </p:cNvSpPr>
          <p:nvPr>
            <p:ph type="body" sz="quarter" idx="34" hasCustomPrompt="1"/>
          </p:nvPr>
        </p:nvSpPr>
        <p:spPr>
          <a:xfrm>
            <a:off x="10485486" y="3120349"/>
            <a:ext cx="1546881" cy="399140"/>
          </a:xfrm>
          <a:prstGeom prst="rect">
            <a:avLst/>
          </a:prstGeom>
        </p:spPr>
        <p:txBody>
          <a:bodyPr vert="horz"/>
          <a:lstStyle>
            <a:lvl1pPr marL="0" indent="0" algn="r">
              <a:buNone/>
              <a:defRPr sz="1466" baseline="0"/>
            </a:lvl1pPr>
            <a:lvl2pPr marL="308956" indent="0" algn="r">
              <a:buNone/>
              <a:defRPr sz="1466"/>
            </a:lvl2pPr>
            <a:lvl3pPr marL="617912" indent="0" algn="r">
              <a:buNone/>
              <a:defRPr sz="1466"/>
            </a:lvl3pPr>
            <a:lvl4pPr marL="842223" indent="0" algn="r">
              <a:buNone/>
              <a:defRPr sz="1466"/>
            </a:lvl4pPr>
            <a:lvl5pPr marL="1064416" indent="0" algn="r">
              <a:buNone/>
              <a:defRPr sz="1466"/>
            </a:lvl5pPr>
          </a:lstStyle>
          <a:p>
            <a:pPr lvl="0"/>
            <a:r>
              <a:rPr lang="en-US"/>
              <a:t>Add date</a:t>
            </a:r>
          </a:p>
        </p:txBody>
      </p:sp>
      <p:sp>
        <p:nvSpPr>
          <p:cNvPr id="33" name="Text Placeholder 6"/>
          <p:cNvSpPr>
            <a:spLocks noGrp="1"/>
          </p:cNvSpPr>
          <p:nvPr>
            <p:ph type="body" sz="quarter" idx="35" hasCustomPrompt="1"/>
          </p:nvPr>
        </p:nvSpPr>
        <p:spPr>
          <a:xfrm>
            <a:off x="10485486" y="2465553"/>
            <a:ext cx="1546881" cy="244475"/>
          </a:xfrm>
          <a:prstGeom prst="rect">
            <a:avLst/>
          </a:prstGeom>
        </p:spPr>
        <p:txBody>
          <a:bodyPr vert="horz"/>
          <a:lstStyle>
            <a:lvl1pPr marL="0" indent="0" algn="r">
              <a:buNone/>
              <a:defRPr sz="1466" baseline="0"/>
            </a:lvl1pPr>
            <a:lvl2pPr marL="308956" indent="0" algn="r">
              <a:buNone/>
              <a:defRPr sz="1466"/>
            </a:lvl2pPr>
            <a:lvl3pPr marL="617912" indent="0" algn="r">
              <a:buNone/>
              <a:defRPr sz="1466"/>
            </a:lvl3pPr>
            <a:lvl4pPr marL="842223" indent="0" algn="r">
              <a:buNone/>
              <a:defRPr sz="1466"/>
            </a:lvl4pPr>
            <a:lvl5pPr marL="1064416" indent="0" algn="r">
              <a:buNone/>
              <a:defRPr sz="1466"/>
            </a:lvl5pPr>
          </a:lstStyle>
          <a:p>
            <a:pPr lvl="0"/>
            <a:r>
              <a:rPr lang="en-US"/>
              <a:t>Add tier</a:t>
            </a:r>
          </a:p>
        </p:txBody>
      </p:sp>
      <p:sp>
        <p:nvSpPr>
          <p:cNvPr id="34" name="Text Placeholder 6"/>
          <p:cNvSpPr>
            <a:spLocks noGrp="1"/>
          </p:cNvSpPr>
          <p:nvPr>
            <p:ph type="body" sz="quarter" idx="36" hasCustomPrompt="1"/>
          </p:nvPr>
        </p:nvSpPr>
        <p:spPr>
          <a:xfrm>
            <a:off x="10485486" y="1821055"/>
            <a:ext cx="1546881" cy="244475"/>
          </a:xfrm>
          <a:prstGeom prst="rect">
            <a:avLst/>
          </a:prstGeom>
        </p:spPr>
        <p:txBody>
          <a:bodyPr vert="horz"/>
          <a:lstStyle>
            <a:lvl1pPr marL="0" indent="0" algn="r">
              <a:buNone/>
              <a:defRPr sz="1466" baseline="0"/>
            </a:lvl1pPr>
            <a:lvl2pPr marL="308956" indent="0" algn="r">
              <a:buNone/>
              <a:defRPr sz="1466"/>
            </a:lvl2pPr>
            <a:lvl3pPr marL="617912" indent="0" algn="r">
              <a:buNone/>
              <a:defRPr sz="1466"/>
            </a:lvl3pPr>
            <a:lvl4pPr marL="842223" indent="0" algn="r">
              <a:buNone/>
              <a:defRPr sz="1466"/>
            </a:lvl4pPr>
            <a:lvl5pPr marL="1064416" indent="0" algn="r">
              <a:buNone/>
              <a:defRPr sz="1466"/>
            </a:lvl5pPr>
          </a:lstStyle>
          <a:p>
            <a:pPr lvl="0"/>
            <a:r>
              <a:rPr lang="en-US"/>
              <a:t>Add date</a:t>
            </a:r>
          </a:p>
        </p:txBody>
      </p:sp>
      <p:sp>
        <p:nvSpPr>
          <p:cNvPr id="36" name="Text Placeholder 6"/>
          <p:cNvSpPr>
            <a:spLocks noGrp="1"/>
          </p:cNvSpPr>
          <p:nvPr>
            <p:ph type="body" sz="quarter" idx="37" hasCustomPrompt="1"/>
          </p:nvPr>
        </p:nvSpPr>
        <p:spPr>
          <a:xfrm>
            <a:off x="10485486" y="1582017"/>
            <a:ext cx="1546881" cy="244475"/>
          </a:xfrm>
          <a:prstGeom prst="rect">
            <a:avLst/>
          </a:prstGeom>
        </p:spPr>
        <p:txBody>
          <a:bodyPr vert="horz"/>
          <a:lstStyle>
            <a:lvl1pPr marL="0" indent="0" algn="r">
              <a:buNone/>
              <a:defRPr sz="1466" baseline="0"/>
            </a:lvl1pPr>
            <a:lvl2pPr marL="308956" indent="0" algn="r">
              <a:buNone/>
              <a:defRPr sz="1466"/>
            </a:lvl2pPr>
            <a:lvl3pPr marL="617912" indent="0" algn="r">
              <a:buNone/>
              <a:defRPr sz="1466"/>
            </a:lvl3pPr>
            <a:lvl4pPr marL="842223" indent="0" algn="r">
              <a:buNone/>
              <a:defRPr sz="1466"/>
            </a:lvl4pPr>
            <a:lvl5pPr marL="1064416" indent="0" algn="r">
              <a:buNone/>
              <a:defRPr sz="1466"/>
            </a:lvl5pPr>
          </a:lstStyle>
          <a:p>
            <a:pPr lvl="0"/>
            <a:r>
              <a:rPr lang="en-US"/>
              <a:t>Add date</a:t>
            </a:r>
          </a:p>
        </p:txBody>
      </p:sp>
      <p:sp>
        <p:nvSpPr>
          <p:cNvPr id="37" name="Text Placeholder 6"/>
          <p:cNvSpPr>
            <a:spLocks noGrp="1"/>
          </p:cNvSpPr>
          <p:nvPr>
            <p:ph type="body" sz="quarter" idx="38" hasCustomPrompt="1"/>
          </p:nvPr>
        </p:nvSpPr>
        <p:spPr>
          <a:xfrm>
            <a:off x="10485486" y="1342973"/>
            <a:ext cx="1546881" cy="244475"/>
          </a:xfrm>
          <a:prstGeom prst="rect">
            <a:avLst/>
          </a:prstGeom>
        </p:spPr>
        <p:txBody>
          <a:bodyPr vert="horz"/>
          <a:lstStyle>
            <a:lvl1pPr marL="0" indent="0" algn="r">
              <a:buNone/>
              <a:defRPr sz="1466" baseline="0"/>
            </a:lvl1pPr>
            <a:lvl2pPr marL="308956" indent="0" algn="r">
              <a:buNone/>
              <a:defRPr sz="1466"/>
            </a:lvl2pPr>
            <a:lvl3pPr marL="617912" indent="0" algn="r">
              <a:buNone/>
              <a:defRPr sz="1466"/>
            </a:lvl3pPr>
            <a:lvl4pPr marL="842223" indent="0" algn="r">
              <a:buNone/>
              <a:defRPr sz="1466"/>
            </a:lvl4pPr>
            <a:lvl5pPr marL="1064416" indent="0" algn="r">
              <a:buNone/>
              <a:defRPr sz="1466"/>
            </a:lvl5pPr>
          </a:lstStyle>
          <a:p>
            <a:pPr lvl="0"/>
            <a:r>
              <a:rPr lang="en-US"/>
              <a:t>Add date</a:t>
            </a:r>
          </a:p>
        </p:txBody>
      </p:sp>
      <p:sp>
        <p:nvSpPr>
          <p:cNvPr id="38" name="Text Placeholder 6"/>
          <p:cNvSpPr>
            <a:spLocks noGrp="1"/>
          </p:cNvSpPr>
          <p:nvPr>
            <p:ph type="body" sz="quarter" idx="39" hasCustomPrompt="1"/>
          </p:nvPr>
        </p:nvSpPr>
        <p:spPr>
          <a:xfrm>
            <a:off x="10485486" y="1103929"/>
            <a:ext cx="1546881" cy="244475"/>
          </a:xfrm>
          <a:prstGeom prst="rect">
            <a:avLst/>
          </a:prstGeom>
        </p:spPr>
        <p:txBody>
          <a:bodyPr vert="horz"/>
          <a:lstStyle>
            <a:lvl1pPr marL="0" indent="0" algn="r">
              <a:buNone/>
              <a:defRPr sz="1466" baseline="0"/>
            </a:lvl1pPr>
            <a:lvl2pPr marL="308956" indent="0" algn="r">
              <a:buNone/>
              <a:defRPr sz="1466"/>
            </a:lvl2pPr>
            <a:lvl3pPr marL="617912" indent="0" algn="r">
              <a:buNone/>
              <a:defRPr sz="1466"/>
            </a:lvl3pPr>
            <a:lvl4pPr marL="842223" indent="0" algn="r">
              <a:buNone/>
              <a:defRPr sz="1466"/>
            </a:lvl4pPr>
            <a:lvl5pPr marL="1064416" indent="0" algn="r">
              <a:buNone/>
              <a:defRPr sz="1466"/>
            </a:lvl5pPr>
          </a:lstStyle>
          <a:p>
            <a:pPr lvl="0"/>
            <a:r>
              <a:rPr lang="en-US"/>
              <a:t>Add date</a:t>
            </a:r>
          </a:p>
        </p:txBody>
      </p:sp>
    </p:spTree>
    <p:extLst>
      <p:ext uri="{BB962C8B-B14F-4D97-AF65-F5344CB8AC3E}">
        <p14:creationId xmlns:p14="http://schemas.microsoft.com/office/powerpoint/2010/main" val="400510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Date Placeholder 3"/>
          <p:cNvSpPr>
            <a:spLocks noGrp="1"/>
          </p:cNvSpPr>
          <p:nvPr>
            <p:ph type="dt" sz="half" idx="10"/>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spTree>
    <p:extLst>
      <p:ext uri="{BB962C8B-B14F-4D97-AF65-F5344CB8AC3E}">
        <p14:creationId xmlns:p14="http://schemas.microsoft.com/office/powerpoint/2010/main" val="110755249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Gray Content Area">
    <p:spTree>
      <p:nvGrpSpPr>
        <p:cNvPr id="1" name=""/>
        <p:cNvGrpSpPr/>
        <p:nvPr/>
      </p:nvGrpSpPr>
      <p:grpSpPr>
        <a:xfrm>
          <a:off x="0" y="0"/>
          <a:ext cx="0" cy="0"/>
          <a:chOff x="0" y="0"/>
          <a:chExt cx="0" cy="0"/>
        </a:xfrm>
      </p:grpSpPr>
      <p:sp>
        <p:nvSpPr>
          <p:cNvPr id="7" name="Rectangle 5"/>
          <p:cNvSpPr>
            <a:spLocks noChangeArrowheads="1"/>
          </p:cNvSpPr>
          <p:nvPr userDrawn="1"/>
        </p:nvSpPr>
        <p:spPr bwMode="auto">
          <a:xfrm>
            <a:off x="3" y="1"/>
            <a:ext cx="12188825" cy="6477000"/>
          </a:xfrm>
          <a:prstGeom prst="rect">
            <a:avLst/>
          </a:prstGeom>
          <a:solidFill>
            <a:srgbClr val="37434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base">
              <a:spcBef>
                <a:spcPct val="0"/>
              </a:spcBef>
              <a:spcAft>
                <a:spcPct val="0"/>
              </a:spcAft>
            </a:pPr>
            <a:endParaRPr lang="en-US" sz="2399">
              <a:solidFill>
                <a:srgbClr val="FFFFFF"/>
              </a:solidFill>
              <a:latin typeface="Adobe Clean"/>
              <a:ea typeface="ＭＳ Ｐゴシック" pitchFamily="-111" charset="-128"/>
            </a:endParaRPr>
          </a:p>
        </p:txBody>
      </p:sp>
      <p:sp>
        <p:nvSpPr>
          <p:cNvPr id="2" name="Title 1"/>
          <p:cNvSpPr>
            <a:spLocks noGrp="1"/>
          </p:cNvSpPr>
          <p:nvPr>
            <p:ph type="title"/>
          </p:nvPr>
        </p:nvSpPr>
        <p:spPr/>
        <p:txBody>
          <a:bodyPr/>
          <a:lstStyle/>
          <a:p>
            <a:r>
              <a:rPr lang="en-US"/>
              <a:t>Click to edit Master title style</a:t>
            </a:r>
          </a:p>
        </p:txBody>
      </p:sp>
      <p:sp>
        <p:nvSpPr>
          <p:cNvPr id="4" name="Date Placeholder 3"/>
          <p:cNvSpPr>
            <a:spLocks noGrp="1"/>
          </p:cNvSpPr>
          <p:nvPr>
            <p:ph type="dt" sz="half" idx="10"/>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spTree>
    <p:extLst>
      <p:ext uri="{BB962C8B-B14F-4D97-AF65-F5344CB8AC3E}">
        <p14:creationId xmlns:p14="http://schemas.microsoft.com/office/powerpoint/2010/main" val="236195126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5_Title Slide">
    <p:spTree>
      <p:nvGrpSpPr>
        <p:cNvPr id="1" name=""/>
        <p:cNvGrpSpPr/>
        <p:nvPr/>
      </p:nvGrpSpPr>
      <p:grpSpPr>
        <a:xfrm>
          <a:off x="0" y="0"/>
          <a:ext cx="0" cy="0"/>
          <a:chOff x="0" y="0"/>
          <a:chExt cx="0" cy="0"/>
        </a:xfrm>
      </p:grpSpPr>
      <p:pic>
        <p:nvPicPr>
          <p:cNvPr id="23" name="Picture 22" descr="AMC_identity_300dpi_RGB.jpg"/>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a:stretch/>
        </p:blipFill>
        <p:spPr>
          <a:xfrm>
            <a:off x="9" y="0"/>
            <a:ext cx="12188822" cy="6858000"/>
          </a:xfrm>
          <a:prstGeom prst="rect">
            <a:avLst/>
          </a:prstGeom>
        </p:spPr>
      </p:pic>
      <p:sp>
        <p:nvSpPr>
          <p:cNvPr id="9" name="Rectangle 8"/>
          <p:cNvSpPr/>
          <p:nvPr userDrawn="1"/>
        </p:nvSpPr>
        <p:spPr>
          <a:xfrm>
            <a:off x="5" y="3"/>
            <a:ext cx="12188825" cy="6858001"/>
          </a:xfrm>
          <a:prstGeom prst="rect">
            <a:avLst/>
          </a:prstGeom>
          <a:gradFill>
            <a:gsLst>
              <a:gs pos="0">
                <a:schemeClr val="tx1">
                  <a:alpha val="43000"/>
                </a:schemeClr>
              </a:gs>
              <a:gs pos="100000">
                <a:schemeClr val="tx1"/>
              </a:gs>
            </a:gsLst>
          </a:gradFill>
          <a:ln>
            <a:noFill/>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4" name="Date Placeholder 3"/>
          <p:cNvSpPr>
            <a:spLocks noGrp="1"/>
          </p:cNvSpPr>
          <p:nvPr>
            <p:ph type="dt" sz="half" idx="10"/>
          </p:nvPr>
        </p:nvSpPr>
        <p:spPr/>
        <p:txBody>
          <a:bodyPr/>
          <a:lstStyle>
            <a:lvl1pPr>
              <a:defRPr>
                <a:solidFill>
                  <a:schemeClr val="bg1"/>
                </a:solidFill>
              </a:defRPr>
            </a:lvl1pPr>
          </a:lstStyle>
          <a:p>
            <a:r>
              <a:rPr lang="en-US">
                <a:solidFill>
                  <a:prstClr val="white"/>
                </a:solidFill>
                <a:latin typeface="Adobe Clean"/>
              </a:rPr>
              <a:t>July 2013</a:t>
            </a:r>
          </a:p>
        </p:txBody>
      </p:sp>
      <p:sp>
        <p:nvSpPr>
          <p:cNvPr id="5" name="Footer Placeholder 4"/>
          <p:cNvSpPr>
            <a:spLocks noGrp="1"/>
          </p:cNvSpPr>
          <p:nvPr>
            <p:ph type="ftr" sz="quarter" idx="11"/>
          </p:nvPr>
        </p:nvSpPr>
        <p:spPr/>
        <p:txBody>
          <a:bodyPr/>
          <a:lstStyle>
            <a:lvl1pPr>
              <a:defRPr>
                <a:solidFill>
                  <a:schemeClr val="bg1"/>
                </a:solidFill>
              </a:defRPr>
            </a:lvl1pPr>
          </a:lstStyle>
          <a:p>
            <a:r>
              <a:rPr lang="en-US">
                <a:solidFill>
                  <a:prstClr val="white"/>
                </a:solidFill>
                <a:latin typeface="Adobe Clean"/>
              </a:rPr>
              <a:t>Adobe Confidential – Not For External Distribution</a:t>
            </a:r>
          </a:p>
        </p:txBody>
      </p:sp>
      <p:sp>
        <p:nvSpPr>
          <p:cNvPr id="6" name="Slide Number Placeholder 5"/>
          <p:cNvSpPr>
            <a:spLocks noGrp="1"/>
          </p:cNvSpPr>
          <p:nvPr>
            <p:ph type="sldNum" sz="quarter" idx="12"/>
          </p:nvPr>
        </p:nvSpPr>
        <p:spPr/>
        <p:txBody>
          <a:bodyPr/>
          <a:lstStyle>
            <a:lvl1pPr algn="ctr">
              <a:defRPr/>
            </a:lvl1pPr>
          </a:lstStyle>
          <a:p>
            <a:fld id="{90156F56-D5AE-4C6F-B826-C69D1BC521BB}" type="slidenum">
              <a:rPr lang="en-US" smtClean="0">
                <a:solidFill>
                  <a:prstClr val="white"/>
                </a:solidFill>
                <a:latin typeface="Adobe Clean"/>
              </a:rPr>
              <a:pPr/>
              <a:t>‹#›</a:t>
            </a:fld>
            <a:endParaRPr lang="en-US">
              <a:solidFill>
                <a:prstClr val="white"/>
              </a:solidFill>
              <a:latin typeface="Adobe Clean"/>
            </a:endParaRPr>
          </a:p>
        </p:txBody>
      </p:sp>
      <p:sp>
        <p:nvSpPr>
          <p:cNvPr id="24" name="Title 1"/>
          <p:cNvSpPr>
            <a:spLocks noGrp="1"/>
          </p:cNvSpPr>
          <p:nvPr>
            <p:ph type="ctrTitle"/>
          </p:nvPr>
        </p:nvSpPr>
        <p:spPr>
          <a:xfrm>
            <a:off x="641185" y="2284309"/>
            <a:ext cx="10918220" cy="677108"/>
          </a:xfrm>
        </p:spPr>
        <p:txBody>
          <a:bodyPr wrap="square" lIns="0" tIns="0" rIns="0" bIns="0" anchor="ctr" anchorCtr="1">
            <a:spAutoFit/>
          </a:bodyPr>
          <a:lstStyle>
            <a:lvl1pPr algn="ctr">
              <a:defRPr sz="4400" baseline="0">
                <a:solidFill>
                  <a:schemeClr val="bg1"/>
                </a:solidFill>
                <a:latin typeface="Adobe Clean Light"/>
                <a:cs typeface="Adobe Clean Light"/>
              </a:defRPr>
            </a:lvl1pPr>
          </a:lstStyle>
          <a:p>
            <a:r>
              <a:rPr lang="en-US"/>
              <a:t>Click to edit Master title style</a:t>
            </a:r>
          </a:p>
        </p:txBody>
      </p:sp>
      <p:grpSp>
        <p:nvGrpSpPr>
          <p:cNvPr id="25" name="Group 24"/>
          <p:cNvGrpSpPr/>
          <p:nvPr userDrawn="1"/>
        </p:nvGrpSpPr>
        <p:grpSpPr>
          <a:xfrm>
            <a:off x="11288780" y="6528889"/>
            <a:ext cx="272230" cy="256615"/>
            <a:chOff x="8786300" y="6528874"/>
            <a:chExt cx="204225" cy="256615"/>
          </a:xfrm>
        </p:grpSpPr>
        <p:sp>
          <p:nvSpPr>
            <p:cNvPr id="26" name="Freeform 25"/>
            <p:cNvSpPr>
              <a:spLocks noEditPoints="1"/>
            </p:cNvSpPr>
            <p:nvPr/>
          </p:nvSpPr>
          <p:spPr bwMode="auto">
            <a:xfrm>
              <a:off x="8788450" y="6725362"/>
              <a:ext cx="36545" cy="60127"/>
            </a:xfrm>
            <a:custGeom>
              <a:avLst/>
              <a:gdLst>
                <a:gd name="T0" fmla="*/ 540229938 w 212"/>
                <a:gd name="T1" fmla="*/ 2083798107 h 332"/>
                <a:gd name="T2" fmla="*/ 426475886 w 212"/>
                <a:gd name="T3" fmla="*/ 2147483647 h 332"/>
                <a:gd name="T4" fmla="*/ 0 w 212"/>
                <a:gd name="T5" fmla="*/ 2147483647 h 332"/>
                <a:gd name="T6" fmla="*/ 525996886 w 212"/>
                <a:gd name="T7" fmla="*/ 0 h 332"/>
                <a:gd name="T8" fmla="*/ 1037797444 w 212"/>
                <a:gd name="T9" fmla="*/ 0 h 332"/>
                <a:gd name="T10" fmla="*/ 1506935762 w 212"/>
                <a:gd name="T11" fmla="*/ 2147483647 h 332"/>
                <a:gd name="T12" fmla="*/ 1094656011 w 212"/>
                <a:gd name="T13" fmla="*/ 2147483647 h 332"/>
                <a:gd name="T14" fmla="*/ 980938876 w 212"/>
                <a:gd name="T15" fmla="*/ 2083798107 h 332"/>
                <a:gd name="T16" fmla="*/ 540229938 w 212"/>
                <a:gd name="T17" fmla="*/ 2083798107 h 332"/>
                <a:gd name="T18" fmla="*/ 938276636 w 212"/>
                <a:gd name="T19" fmla="*/ 1703423933 h 332"/>
                <a:gd name="T20" fmla="*/ 852988688 w 212"/>
                <a:gd name="T21" fmla="*/ 1108041259 h 332"/>
                <a:gd name="T22" fmla="*/ 852988688 w 212"/>
                <a:gd name="T23" fmla="*/ 1108041259 h 332"/>
                <a:gd name="T24" fmla="*/ 767700933 w 212"/>
                <a:gd name="T25" fmla="*/ 479618371 h 332"/>
                <a:gd name="T26" fmla="*/ 767700933 w 212"/>
                <a:gd name="T27" fmla="*/ 479618371 h 332"/>
                <a:gd name="T28" fmla="*/ 767700933 w 212"/>
                <a:gd name="T29" fmla="*/ 479618371 h 332"/>
                <a:gd name="T30" fmla="*/ 682376261 w 212"/>
                <a:gd name="T31" fmla="*/ 1108041259 h 332"/>
                <a:gd name="T32" fmla="*/ 582855261 w 212"/>
                <a:gd name="T33" fmla="*/ 1703423933 h 332"/>
                <a:gd name="T34" fmla="*/ 938276636 w 212"/>
                <a:gd name="T35" fmla="*/ 1703423933 h 33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12"/>
                <a:gd name="T55" fmla="*/ 0 h 332"/>
                <a:gd name="T56" fmla="*/ 212 w 212"/>
                <a:gd name="T57" fmla="*/ 332 h 332"/>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12" h="332">
                  <a:moveTo>
                    <a:pt x="76" y="252"/>
                  </a:moveTo>
                  <a:lnTo>
                    <a:pt x="60" y="332"/>
                  </a:lnTo>
                  <a:lnTo>
                    <a:pt x="0" y="332"/>
                  </a:lnTo>
                  <a:lnTo>
                    <a:pt x="74" y="0"/>
                  </a:lnTo>
                  <a:lnTo>
                    <a:pt x="146" y="0"/>
                  </a:lnTo>
                  <a:lnTo>
                    <a:pt x="212" y="332"/>
                  </a:lnTo>
                  <a:lnTo>
                    <a:pt x="154" y="332"/>
                  </a:lnTo>
                  <a:lnTo>
                    <a:pt x="138" y="252"/>
                  </a:lnTo>
                  <a:lnTo>
                    <a:pt x="76" y="252"/>
                  </a:lnTo>
                  <a:close/>
                  <a:moveTo>
                    <a:pt x="132" y="206"/>
                  </a:moveTo>
                  <a:lnTo>
                    <a:pt x="120" y="134"/>
                  </a:lnTo>
                  <a:lnTo>
                    <a:pt x="108" y="58"/>
                  </a:lnTo>
                  <a:lnTo>
                    <a:pt x="96" y="134"/>
                  </a:lnTo>
                  <a:lnTo>
                    <a:pt x="82" y="206"/>
                  </a:lnTo>
                  <a:lnTo>
                    <a:pt x="132" y="206"/>
                  </a:lnTo>
                  <a:close/>
                </a:path>
              </a:pathLst>
            </a:custGeom>
            <a:solidFill>
              <a:srgbClr val="FFFFFF"/>
            </a:solidFill>
            <a:ln w="9525">
              <a:noFill/>
              <a:round/>
              <a:headEnd/>
              <a:tailEnd/>
            </a:ln>
          </p:spPr>
          <p:txBody>
            <a:bodyPr/>
            <a:lstStyle/>
            <a:p>
              <a:endParaRPr lang="en-US">
                <a:solidFill>
                  <a:srgbClr val="FFFFFF"/>
                </a:solidFill>
                <a:latin typeface="Adobe Clean"/>
              </a:endParaRPr>
            </a:p>
          </p:txBody>
        </p:sp>
        <p:sp>
          <p:nvSpPr>
            <p:cNvPr id="27" name="Freeform 26"/>
            <p:cNvSpPr>
              <a:spLocks noEditPoints="1"/>
            </p:cNvSpPr>
            <p:nvPr/>
          </p:nvSpPr>
          <p:spPr bwMode="auto">
            <a:xfrm>
              <a:off x="8828220" y="6724288"/>
              <a:ext cx="32246" cy="61201"/>
            </a:xfrm>
            <a:custGeom>
              <a:avLst/>
              <a:gdLst>
                <a:gd name="T0" fmla="*/ 1389229327 w 182"/>
                <a:gd name="T1" fmla="*/ 2110823318 h 346"/>
                <a:gd name="T2" fmla="*/ 1404655613 w 182"/>
                <a:gd name="T3" fmla="*/ 2147483647 h 346"/>
                <a:gd name="T4" fmla="*/ 972444917 w 182"/>
                <a:gd name="T5" fmla="*/ 2147483647 h 346"/>
                <a:gd name="T6" fmla="*/ 972444917 w 182"/>
                <a:gd name="T7" fmla="*/ 2147483647 h 346"/>
                <a:gd name="T8" fmla="*/ 818103406 w 182"/>
                <a:gd name="T9" fmla="*/ 2147483647 h 346"/>
                <a:gd name="T10" fmla="*/ 648296677 w 182"/>
                <a:gd name="T11" fmla="*/ 2147483647 h 346"/>
                <a:gd name="T12" fmla="*/ 586552207 w 182"/>
                <a:gd name="T13" fmla="*/ 2147483647 h 346"/>
                <a:gd name="T14" fmla="*/ 447637180 w 182"/>
                <a:gd name="T15" fmla="*/ 2147483647 h 346"/>
                <a:gd name="T16" fmla="*/ 324148240 w 182"/>
                <a:gd name="T17" fmla="*/ 2147483647 h 346"/>
                <a:gd name="T18" fmla="*/ 154341511 w 182"/>
                <a:gd name="T19" fmla="*/ 2147483647 h 346"/>
                <a:gd name="T20" fmla="*/ 46317986 w 182"/>
                <a:gd name="T21" fmla="*/ 2095415750 h 346"/>
                <a:gd name="T22" fmla="*/ 0 w 182"/>
                <a:gd name="T23" fmla="*/ 1710229130 h 346"/>
                <a:gd name="T24" fmla="*/ 15426286 w 182"/>
                <a:gd name="T25" fmla="*/ 1479117000 h 346"/>
                <a:gd name="T26" fmla="*/ 108062456 w 182"/>
                <a:gd name="T27" fmla="*/ 1124745318 h 346"/>
                <a:gd name="T28" fmla="*/ 277830253 w 182"/>
                <a:gd name="T29" fmla="*/ 878225818 h 346"/>
                <a:gd name="T30" fmla="*/ 478489751 w 182"/>
                <a:gd name="T31" fmla="*/ 770373438 h 346"/>
                <a:gd name="T32" fmla="*/ 601978493 w 182"/>
                <a:gd name="T33" fmla="*/ 754966068 h 346"/>
                <a:gd name="T34" fmla="*/ 802677120 w 182"/>
                <a:gd name="T35" fmla="*/ 801188375 h 346"/>
                <a:gd name="T36" fmla="*/ 910700447 w 182"/>
                <a:gd name="T37" fmla="*/ 939855693 h 346"/>
                <a:gd name="T38" fmla="*/ 926165862 w 182"/>
                <a:gd name="T39" fmla="*/ 0 h 346"/>
                <a:gd name="T40" fmla="*/ 926165862 w 182"/>
                <a:gd name="T41" fmla="*/ 1494524568 h 346"/>
                <a:gd name="T42" fmla="*/ 926165862 w 182"/>
                <a:gd name="T43" fmla="*/ 1386672188 h 346"/>
                <a:gd name="T44" fmla="*/ 895274161 w 182"/>
                <a:gd name="T45" fmla="*/ 1294227375 h 346"/>
                <a:gd name="T46" fmla="*/ 802677120 w 182"/>
                <a:gd name="T47" fmla="*/ 1155560255 h 346"/>
                <a:gd name="T48" fmla="*/ 725467235 w 182"/>
                <a:gd name="T49" fmla="*/ 1140152688 h 346"/>
                <a:gd name="T50" fmla="*/ 663722963 w 182"/>
                <a:gd name="T51" fmla="*/ 1155560255 h 346"/>
                <a:gd name="T52" fmla="*/ 555699438 w 182"/>
                <a:gd name="T53" fmla="*/ 1248005068 h 346"/>
                <a:gd name="T54" fmla="*/ 493955166 w 182"/>
                <a:gd name="T55" fmla="*/ 1402079755 h 346"/>
                <a:gd name="T56" fmla="*/ 463063465 w 182"/>
                <a:gd name="T57" fmla="*/ 1725636500 h 346"/>
                <a:gd name="T58" fmla="*/ 478489751 w 182"/>
                <a:gd name="T59" fmla="*/ 1848896250 h 346"/>
                <a:gd name="T60" fmla="*/ 509381452 w 182"/>
                <a:gd name="T61" fmla="*/ 2064600813 h 346"/>
                <a:gd name="T62" fmla="*/ 571125922 w 182"/>
                <a:gd name="T63" fmla="*/ 2147483647 h 346"/>
                <a:gd name="T64" fmla="*/ 663722963 w 182"/>
                <a:gd name="T65" fmla="*/ 2147483647 h 346"/>
                <a:gd name="T66" fmla="*/ 710040950 w 182"/>
                <a:gd name="T67" fmla="*/ 2147483647 h 346"/>
                <a:gd name="T68" fmla="*/ 818103406 w 182"/>
                <a:gd name="T69" fmla="*/ 2147483647 h 346"/>
                <a:gd name="T70" fmla="*/ 910700447 w 182"/>
                <a:gd name="T71" fmla="*/ 2095415750 h 346"/>
                <a:gd name="T72" fmla="*/ 926165862 w 182"/>
                <a:gd name="T73" fmla="*/ 2049193443 h 346"/>
                <a:gd name="T74" fmla="*/ 926165862 w 182"/>
                <a:gd name="T75" fmla="*/ 1494524568 h 34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82"/>
                <a:gd name="T115" fmla="*/ 0 h 346"/>
                <a:gd name="T116" fmla="*/ 182 w 182"/>
                <a:gd name="T117" fmla="*/ 346 h 34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82" h="346">
                  <a:moveTo>
                    <a:pt x="180" y="0"/>
                  </a:moveTo>
                  <a:lnTo>
                    <a:pt x="180" y="274"/>
                  </a:lnTo>
                  <a:lnTo>
                    <a:pt x="182" y="342"/>
                  </a:lnTo>
                  <a:lnTo>
                    <a:pt x="130" y="342"/>
                  </a:lnTo>
                  <a:lnTo>
                    <a:pt x="126" y="314"/>
                  </a:lnTo>
                  <a:lnTo>
                    <a:pt x="118" y="328"/>
                  </a:lnTo>
                  <a:lnTo>
                    <a:pt x="106" y="338"/>
                  </a:lnTo>
                  <a:lnTo>
                    <a:pt x="92" y="344"/>
                  </a:lnTo>
                  <a:lnTo>
                    <a:pt x="84" y="346"/>
                  </a:lnTo>
                  <a:lnTo>
                    <a:pt x="76" y="346"/>
                  </a:lnTo>
                  <a:lnTo>
                    <a:pt x="66" y="346"/>
                  </a:lnTo>
                  <a:lnTo>
                    <a:pt x="58" y="344"/>
                  </a:lnTo>
                  <a:lnTo>
                    <a:pt x="50" y="342"/>
                  </a:lnTo>
                  <a:lnTo>
                    <a:pt x="42" y="338"/>
                  </a:lnTo>
                  <a:lnTo>
                    <a:pt x="30" y="326"/>
                  </a:lnTo>
                  <a:lnTo>
                    <a:pt x="20" y="310"/>
                  </a:lnTo>
                  <a:lnTo>
                    <a:pt x="12" y="292"/>
                  </a:lnTo>
                  <a:lnTo>
                    <a:pt x="6" y="272"/>
                  </a:lnTo>
                  <a:lnTo>
                    <a:pt x="2" y="248"/>
                  </a:lnTo>
                  <a:lnTo>
                    <a:pt x="0" y="222"/>
                  </a:lnTo>
                  <a:lnTo>
                    <a:pt x="2" y="192"/>
                  </a:lnTo>
                  <a:lnTo>
                    <a:pt x="6" y="168"/>
                  </a:lnTo>
                  <a:lnTo>
                    <a:pt x="14" y="146"/>
                  </a:lnTo>
                  <a:lnTo>
                    <a:pt x="24" y="128"/>
                  </a:lnTo>
                  <a:lnTo>
                    <a:pt x="36" y="114"/>
                  </a:lnTo>
                  <a:lnTo>
                    <a:pt x="48" y="106"/>
                  </a:lnTo>
                  <a:lnTo>
                    <a:pt x="62" y="100"/>
                  </a:lnTo>
                  <a:lnTo>
                    <a:pt x="78" y="98"/>
                  </a:lnTo>
                  <a:lnTo>
                    <a:pt x="92" y="100"/>
                  </a:lnTo>
                  <a:lnTo>
                    <a:pt x="104" y="104"/>
                  </a:lnTo>
                  <a:lnTo>
                    <a:pt x="112" y="112"/>
                  </a:lnTo>
                  <a:lnTo>
                    <a:pt x="118" y="122"/>
                  </a:lnTo>
                  <a:lnTo>
                    <a:pt x="120" y="122"/>
                  </a:lnTo>
                  <a:lnTo>
                    <a:pt x="120" y="0"/>
                  </a:lnTo>
                  <a:lnTo>
                    <a:pt x="180" y="0"/>
                  </a:lnTo>
                  <a:close/>
                  <a:moveTo>
                    <a:pt x="120" y="194"/>
                  </a:moveTo>
                  <a:lnTo>
                    <a:pt x="120" y="194"/>
                  </a:lnTo>
                  <a:lnTo>
                    <a:pt x="120" y="180"/>
                  </a:lnTo>
                  <a:lnTo>
                    <a:pt x="116" y="168"/>
                  </a:lnTo>
                  <a:lnTo>
                    <a:pt x="110" y="158"/>
                  </a:lnTo>
                  <a:lnTo>
                    <a:pt x="104" y="150"/>
                  </a:lnTo>
                  <a:lnTo>
                    <a:pt x="98" y="148"/>
                  </a:lnTo>
                  <a:lnTo>
                    <a:pt x="94" y="148"/>
                  </a:lnTo>
                  <a:lnTo>
                    <a:pt x="86" y="150"/>
                  </a:lnTo>
                  <a:lnTo>
                    <a:pt x="78" y="154"/>
                  </a:lnTo>
                  <a:lnTo>
                    <a:pt x="72" y="162"/>
                  </a:lnTo>
                  <a:lnTo>
                    <a:pt x="68" y="170"/>
                  </a:lnTo>
                  <a:lnTo>
                    <a:pt x="64" y="182"/>
                  </a:lnTo>
                  <a:lnTo>
                    <a:pt x="62" y="194"/>
                  </a:lnTo>
                  <a:lnTo>
                    <a:pt x="60" y="224"/>
                  </a:lnTo>
                  <a:lnTo>
                    <a:pt x="62" y="240"/>
                  </a:lnTo>
                  <a:lnTo>
                    <a:pt x="64" y="254"/>
                  </a:lnTo>
                  <a:lnTo>
                    <a:pt x="66" y="268"/>
                  </a:lnTo>
                  <a:lnTo>
                    <a:pt x="70" y="278"/>
                  </a:lnTo>
                  <a:lnTo>
                    <a:pt x="74" y="286"/>
                  </a:lnTo>
                  <a:lnTo>
                    <a:pt x="80" y="292"/>
                  </a:lnTo>
                  <a:lnTo>
                    <a:pt x="86" y="296"/>
                  </a:lnTo>
                  <a:lnTo>
                    <a:pt x="92" y="298"/>
                  </a:lnTo>
                  <a:lnTo>
                    <a:pt x="100" y="296"/>
                  </a:lnTo>
                  <a:lnTo>
                    <a:pt x="106" y="292"/>
                  </a:lnTo>
                  <a:lnTo>
                    <a:pt x="112" y="284"/>
                  </a:lnTo>
                  <a:lnTo>
                    <a:pt x="118" y="272"/>
                  </a:lnTo>
                  <a:lnTo>
                    <a:pt x="120" y="266"/>
                  </a:lnTo>
                  <a:lnTo>
                    <a:pt x="120" y="258"/>
                  </a:lnTo>
                  <a:lnTo>
                    <a:pt x="120" y="194"/>
                  </a:lnTo>
                  <a:close/>
                </a:path>
              </a:pathLst>
            </a:custGeom>
            <a:solidFill>
              <a:srgbClr val="FFFFFF"/>
            </a:solidFill>
            <a:ln w="9525">
              <a:noFill/>
              <a:round/>
              <a:headEnd/>
              <a:tailEnd/>
            </a:ln>
          </p:spPr>
          <p:txBody>
            <a:bodyPr/>
            <a:lstStyle/>
            <a:p>
              <a:endParaRPr lang="en-US">
                <a:solidFill>
                  <a:srgbClr val="FFFFFF"/>
                </a:solidFill>
                <a:latin typeface="Adobe Clean"/>
              </a:endParaRPr>
            </a:p>
          </p:txBody>
        </p:sp>
        <p:sp>
          <p:nvSpPr>
            <p:cNvPr id="28" name="Freeform 27"/>
            <p:cNvSpPr>
              <a:spLocks noEditPoints="1"/>
            </p:cNvSpPr>
            <p:nvPr/>
          </p:nvSpPr>
          <p:spPr bwMode="auto">
            <a:xfrm>
              <a:off x="8865840" y="6741467"/>
              <a:ext cx="31171" cy="44022"/>
            </a:xfrm>
            <a:custGeom>
              <a:avLst/>
              <a:gdLst>
                <a:gd name="T0" fmla="*/ 627434408 w 182"/>
                <a:gd name="T1" fmla="*/ 1930842020 h 248"/>
                <a:gd name="T2" fmla="*/ 376467904 w 182"/>
                <a:gd name="T3" fmla="*/ 1868540196 h 248"/>
                <a:gd name="T4" fmla="*/ 167323101 w 182"/>
                <a:gd name="T5" fmla="*/ 1681713805 h 248"/>
                <a:gd name="T6" fmla="*/ 41821701 w 182"/>
                <a:gd name="T7" fmla="*/ 1385839502 h 248"/>
                <a:gd name="T8" fmla="*/ 0 w 182"/>
                <a:gd name="T9" fmla="*/ 965440631 h 248"/>
                <a:gd name="T10" fmla="*/ 13940631 w 182"/>
                <a:gd name="T11" fmla="*/ 731868152 h 248"/>
                <a:gd name="T12" fmla="*/ 111560960 w 182"/>
                <a:gd name="T13" fmla="*/ 358136488 h 248"/>
                <a:gd name="T14" fmla="*/ 292788014 w 182"/>
                <a:gd name="T15" fmla="*/ 124564206 h 248"/>
                <a:gd name="T16" fmla="*/ 515873448 w 182"/>
                <a:gd name="T17" fmla="*/ 15555735 h 248"/>
                <a:gd name="T18" fmla="*/ 641374848 w 182"/>
                <a:gd name="T19" fmla="*/ 0 h 248"/>
                <a:gd name="T20" fmla="*/ 906281982 w 182"/>
                <a:gd name="T21" fmla="*/ 62301626 h 248"/>
                <a:gd name="T22" fmla="*/ 1101486154 w 182"/>
                <a:gd name="T23" fmla="*/ 249128215 h 248"/>
                <a:gd name="T24" fmla="*/ 1226987554 w 182"/>
                <a:gd name="T25" fmla="*/ 560558055 h 248"/>
                <a:gd name="T26" fmla="*/ 1268809256 w 182"/>
                <a:gd name="T27" fmla="*/ 965440631 h 248"/>
                <a:gd name="T28" fmla="*/ 1254868816 w 182"/>
                <a:gd name="T29" fmla="*/ 1105560573 h 248"/>
                <a:gd name="T30" fmla="*/ 1226987554 w 182"/>
                <a:gd name="T31" fmla="*/ 1339133053 h 248"/>
                <a:gd name="T32" fmla="*/ 1171225413 w 182"/>
                <a:gd name="T33" fmla="*/ 1525998687 h 248"/>
                <a:gd name="T34" fmla="*/ 1087545523 w 182"/>
                <a:gd name="T35" fmla="*/ 1681713805 h 248"/>
                <a:gd name="T36" fmla="*/ 948103493 w 182"/>
                <a:gd name="T37" fmla="*/ 1837428725 h 248"/>
                <a:gd name="T38" fmla="*/ 738958881 w 182"/>
                <a:gd name="T39" fmla="*/ 1930842020 h 248"/>
                <a:gd name="T40" fmla="*/ 627434408 w 182"/>
                <a:gd name="T41" fmla="*/ 1930842020 h 248"/>
                <a:gd name="T42" fmla="*/ 641374848 w 182"/>
                <a:gd name="T43" fmla="*/ 1572705334 h 248"/>
                <a:gd name="T44" fmla="*/ 738958881 w 182"/>
                <a:gd name="T45" fmla="*/ 1525998687 h 248"/>
                <a:gd name="T46" fmla="*/ 794757509 w 182"/>
                <a:gd name="T47" fmla="*/ 1370283766 h 248"/>
                <a:gd name="T48" fmla="*/ 836579211 w 182"/>
                <a:gd name="T49" fmla="*/ 965440631 h 248"/>
                <a:gd name="T50" fmla="*/ 836579211 w 182"/>
                <a:gd name="T51" fmla="*/ 762979821 h 248"/>
                <a:gd name="T52" fmla="*/ 794757509 w 182"/>
                <a:gd name="T53" fmla="*/ 560558055 h 248"/>
                <a:gd name="T54" fmla="*/ 738958881 w 182"/>
                <a:gd name="T55" fmla="*/ 404843135 h 248"/>
                <a:gd name="T56" fmla="*/ 627434408 w 182"/>
                <a:gd name="T57" fmla="*/ 358136488 h 248"/>
                <a:gd name="T58" fmla="*/ 571672076 w 182"/>
                <a:gd name="T59" fmla="*/ 373692421 h 248"/>
                <a:gd name="T60" fmla="*/ 487992377 w 182"/>
                <a:gd name="T61" fmla="*/ 482700694 h 248"/>
                <a:gd name="T62" fmla="*/ 446170676 w 182"/>
                <a:gd name="T63" fmla="*/ 654010791 h 248"/>
                <a:gd name="T64" fmla="*/ 418289605 w 182"/>
                <a:gd name="T65" fmla="*/ 965440631 h 248"/>
                <a:gd name="T66" fmla="*/ 432230045 w 182"/>
                <a:gd name="T67" fmla="*/ 1198973868 h 248"/>
                <a:gd name="T68" fmla="*/ 460111307 w 182"/>
                <a:gd name="T69" fmla="*/ 1385839502 h 248"/>
                <a:gd name="T70" fmla="*/ 529850566 w 182"/>
                <a:gd name="T71" fmla="*/ 1525998687 h 248"/>
                <a:gd name="T72" fmla="*/ 641374848 w 182"/>
                <a:gd name="T73" fmla="*/ 1572705334 h 24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182"/>
                <a:gd name="T112" fmla="*/ 0 h 248"/>
                <a:gd name="T113" fmla="*/ 182 w 182"/>
                <a:gd name="T114" fmla="*/ 248 h 248"/>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182" h="248">
                  <a:moveTo>
                    <a:pt x="90" y="248"/>
                  </a:moveTo>
                  <a:lnTo>
                    <a:pt x="90" y="248"/>
                  </a:lnTo>
                  <a:lnTo>
                    <a:pt x="70" y="246"/>
                  </a:lnTo>
                  <a:lnTo>
                    <a:pt x="54" y="240"/>
                  </a:lnTo>
                  <a:lnTo>
                    <a:pt x="38" y="230"/>
                  </a:lnTo>
                  <a:lnTo>
                    <a:pt x="24" y="216"/>
                  </a:lnTo>
                  <a:lnTo>
                    <a:pt x="14" y="198"/>
                  </a:lnTo>
                  <a:lnTo>
                    <a:pt x="6" y="178"/>
                  </a:lnTo>
                  <a:lnTo>
                    <a:pt x="2" y="152"/>
                  </a:lnTo>
                  <a:lnTo>
                    <a:pt x="0" y="124"/>
                  </a:lnTo>
                  <a:lnTo>
                    <a:pt x="2" y="94"/>
                  </a:lnTo>
                  <a:lnTo>
                    <a:pt x="8" y="68"/>
                  </a:lnTo>
                  <a:lnTo>
                    <a:pt x="16" y="46"/>
                  </a:lnTo>
                  <a:lnTo>
                    <a:pt x="28" y="30"/>
                  </a:lnTo>
                  <a:lnTo>
                    <a:pt x="42" y="16"/>
                  </a:lnTo>
                  <a:lnTo>
                    <a:pt x="58" y="6"/>
                  </a:lnTo>
                  <a:lnTo>
                    <a:pt x="74" y="2"/>
                  </a:lnTo>
                  <a:lnTo>
                    <a:pt x="92" y="0"/>
                  </a:lnTo>
                  <a:lnTo>
                    <a:pt x="112" y="2"/>
                  </a:lnTo>
                  <a:lnTo>
                    <a:pt x="130" y="8"/>
                  </a:lnTo>
                  <a:lnTo>
                    <a:pt x="144" y="18"/>
                  </a:lnTo>
                  <a:lnTo>
                    <a:pt x="158" y="32"/>
                  </a:lnTo>
                  <a:lnTo>
                    <a:pt x="168" y="50"/>
                  </a:lnTo>
                  <a:lnTo>
                    <a:pt x="176" y="72"/>
                  </a:lnTo>
                  <a:lnTo>
                    <a:pt x="180" y="96"/>
                  </a:lnTo>
                  <a:lnTo>
                    <a:pt x="182" y="124"/>
                  </a:lnTo>
                  <a:lnTo>
                    <a:pt x="180" y="142"/>
                  </a:lnTo>
                  <a:lnTo>
                    <a:pt x="178" y="158"/>
                  </a:lnTo>
                  <a:lnTo>
                    <a:pt x="176" y="172"/>
                  </a:lnTo>
                  <a:lnTo>
                    <a:pt x="172" y="184"/>
                  </a:lnTo>
                  <a:lnTo>
                    <a:pt x="168" y="196"/>
                  </a:lnTo>
                  <a:lnTo>
                    <a:pt x="162" y="206"/>
                  </a:lnTo>
                  <a:lnTo>
                    <a:pt x="156" y="216"/>
                  </a:lnTo>
                  <a:lnTo>
                    <a:pt x="150" y="224"/>
                  </a:lnTo>
                  <a:lnTo>
                    <a:pt x="136" y="236"/>
                  </a:lnTo>
                  <a:lnTo>
                    <a:pt x="120" y="244"/>
                  </a:lnTo>
                  <a:lnTo>
                    <a:pt x="106" y="248"/>
                  </a:lnTo>
                  <a:lnTo>
                    <a:pt x="92" y="248"/>
                  </a:lnTo>
                  <a:lnTo>
                    <a:pt x="90" y="248"/>
                  </a:lnTo>
                  <a:close/>
                  <a:moveTo>
                    <a:pt x="92" y="202"/>
                  </a:moveTo>
                  <a:lnTo>
                    <a:pt x="92" y="202"/>
                  </a:lnTo>
                  <a:lnTo>
                    <a:pt x="100" y="200"/>
                  </a:lnTo>
                  <a:lnTo>
                    <a:pt x="106" y="196"/>
                  </a:lnTo>
                  <a:lnTo>
                    <a:pt x="112" y="188"/>
                  </a:lnTo>
                  <a:lnTo>
                    <a:pt x="114" y="176"/>
                  </a:lnTo>
                  <a:lnTo>
                    <a:pt x="120" y="152"/>
                  </a:lnTo>
                  <a:lnTo>
                    <a:pt x="120" y="124"/>
                  </a:lnTo>
                  <a:lnTo>
                    <a:pt x="120" y="98"/>
                  </a:lnTo>
                  <a:lnTo>
                    <a:pt x="118" y="84"/>
                  </a:lnTo>
                  <a:lnTo>
                    <a:pt x="114" y="72"/>
                  </a:lnTo>
                  <a:lnTo>
                    <a:pt x="110" y="62"/>
                  </a:lnTo>
                  <a:lnTo>
                    <a:pt x="106" y="52"/>
                  </a:lnTo>
                  <a:lnTo>
                    <a:pt x="100" y="48"/>
                  </a:lnTo>
                  <a:lnTo>
                    <a:pt x="90" y="46"/>
                  </a:lnTo>
                  <a:lnTo>
                    <a:pt x="82" y="48"/>
                  </a:lnTo>
                  <a:lnTo>
                    <a:pt x="76" y="52"/>
                  </a:lnTo>
                  <a:lnTo>
                    <a:pt x="70" y="62"/>
                  </a:lnTo>
                  <a:lnTo>
                    <a:pt x="66" y="72"/>
                  </a:lnTo>
                  <a:lnTo>
                    <a:pt x="64" y="84"/>
                  </a:lnTo>
                  <a:lnTo>
                    <a:pt x="62" y="98"/>
                  </a:lnTo>
                  <a:lnTo>
                    <a:pt x="60" y="124"/>
                  </a:lnTo>
                  <a:lnTo>
                    <a:pt x="62" y="154"/>
                  </a:lnTo>
                  <a:lnTo>
                    <a:pt x="64" y="166"/>
                  </a:lnTo>
                  <a:lnTo>
                    <a:pt x="66" y="178"/>
                  </a:lnTo>
                  <a:lnTo>
                    <a:pt x="70" y="188"/>
                  </a:lnTo>
                  <a:lnTo>
                    <a:pt x="76" y="196"/>
                  </a:lnTo>
                  <a:lnTo>
                    <a:pt x="82" y="200"/>
                  </a:lnTo>
                  <a:lnTo>
                    <a:pt x="92" y="202"/>
                  </a:lnTo>
                  <a:close/>
                </a:path>
              </a:pathLst>
            </a:custGeom>
            <a:solidFill>
              <a:srgbClr val="FFFFFF"/>
            </a:solidFill>
            <a:ln w="9525">
              <a:noFill/>
              <a:round/>
              <a:headEnd/>
              <a:tailEnd/>
            </a:ln>
          </p:spPr>
          <p:txBody>
            <a:bodyPr/>
            <a:lstStyle/>
            <a:p>
              <a:endParaRPr lang="en-US">
                <a:solidFill>
                  <a:srgbClr val="FFFFFF"/>
                </a:solidFill>
                <a:latin typeface="Adobe Clean"/>
              </a:endParaRPr>
            </a:p>
          </p:txBody>
        </p:sp>
        <p:sp>
          <p:nvSpPr>
            <p:cNvPr id="29" name="Freeform 28"/>
            <p:cNvSpPr>
              <a:spLocks noEditPoints="1"/>
            </p:cNvSpPr>
            <p:nvPr/>
          </p:nvSpPr>
          <p:spPr bwMode="auto">
            <a:xfrm>
              <a:off x="8904535" y="6724288"/>
              <a:ext cx="31171" cy="61201"/>
            </a:xfrm>
            <a:custGeom>
              <a:avLst/>
              <a:gdLst>
                <a:gd name="T0" fmla="*/ 432230045 w 182"/>
                <a:gd name="T1" fmla="*/ 0 h 346"/>
                <a:gd name="T2" fmla="*/ 432230045 w 182"/>
                <a:gd name="T3" fmla="*/ 970670630 h 346"/>
                <a:gd name="T4" fmla="*/ 501932817 w 182"/>
                <a:gd name="T5" fmla="*/ 878225818 h 346"/>
                <a:gd name="T6" fmla="*/ 669256109 w 182"/>
                <a:gd name="T7" fmla="*/ 770373438 h 346"/>
                <a:gd name="T8" fmla="*/ 780816879 w 182"/>
                <a:gd name="T9" fmla="*/ 754966068 h 346"/>
                <a:gd name="T10" fmla="*/ 892341352 w 182"/>
                <a:gd name="T11" fmla="*/ 770373438 h 346"/>
                <a:gd name="T12" fmla="*/ 1073605084 w 182"/>
                <a:gd name="T13" fmla="*/ 909040755 h 346"/>
                <a:gd name="T14" fmla="*/ 1199106484 w 182"/>
                <a:gd name="T15" fmla="*/ 1140152688 h 346"/>
                <a:gd name="T16" fmla="*/ 1254868816 w 182"/>
                <a:gd name="T17" fmla="*/ 1479117000 h 346"/>
                <a:gd name="T18" fmla="*/ 1268809256 w 182"/>
                <a:gd name="T19" fmla="*/ 1664006625 h 346"/>
                <a:gd name="T20" fmla="*/ 1226987554 w 182"/>
                <a:gd name="T21" fmla="*/ 2095415750 h 346"/>
                <a:gd name="T22" fmla="*/ 1101486154 w 182"/>
                <a:gd name="T23" fmla="*/ 2147483647 h 346"/>
                <a:gd name="T24" fmla="*/ 934163053 w 182"/>
                <a:gd name="T25" fmla="*/ 2147483647 h 346"/>
                <a:gd name="T26" fmla="*/ 725018250 w 182"/>
                <a:gd name="T27" fmla="*/ 2147483647 h 346"/>
                <a:gd name="T28" fmla="*/ 613493777 w 182"/>
                <a:gd name="T29" fmla="*/ 2147483647 h 346"/>
                <a:gd name="T30" fmla="*/ 460111307 w 182"/>
                <a:gd name="T31" fmla="*/ 2147483647 h 346"/>
                <a:gd name="T32" fmla="*/ 376467904 w 182"/>
                <a:gd name="T33" fmla="*/ 2147483647 h 346"/>
                <a:gd name="T34" fmla="*/ 0 w 182"/>
                <a:gd name="T35" fmla="*/ 2147483647 h 346"/>
                <a:gd name="T36" fmla="*/ 13940631 w 182"/>
                <a:gd name="T37" fmla="*/ 2110823318 h 346"/>
                <a:gd name="T38" fmla="*/ 432230045 w 182"/>
                <a:gd name="T39" fmla="*/ 1972156000 h 346"/>
                <a:gd name="T40" fmla="*/ 432230045 w 182"/>
                <a:gd name="T41" fmla="*/ 2049193443 h 346"/>
                <a:gd name="T42" fmla="*/ 446170676 w 182"/>
                <a:gd name="T43" fmla="*/ 2095415750 h 346"/>
                <a:gd name="T44" fmla="*/ 529850566 w 182"/>
                <a:gd name="T45" fmla="*/ 2147483647 h 346"/>
                <a:gd name="T46" fmla="*/ 613493777 w 182"/>
                <a:gd name="T47" fmla="*/ 2147483647 h 346"/>
                <a:gd name="T48" fmla="*/ 669256109 w 182"/>
                <a:gd name="T49" fmla="*/ 2147483647 h 346"/>
                <a:gd name="T50" fmla="*/ 752935808 w 182"/>
                <a:gd name="T51" fmla="*/ 2147483647 h 346"/>
                <a:gd name="T52" fmla="*/ 808698140 w 182"/>
                <a:gd name="T53" fmla="*/ 2049193443 h 346"/>
                <a:gd name="T54" fmla="*/ 836579211 w 182"/>
                <a:gd name="T55" fmla="*/ 1694821563 h 346"/>
                <a:gd name="T56" fmla="*/ 836579211 w 182"/>
                <a:gd name="T57" fmla="*/ 1479117000 h 346"/>
                <a:gd name="T58" fmla="*/ 794757509 w 182"/>
                <a:gd name="T59" fmla="*/ 1294227375 h 346"/>
                <a:gd name="T60" fmla="*/ 711077619 w 182"/>
                <a:gd name="T61" fmla="*/ 1186375193 h 346"/>
                <a:gd name="T62" fmla="*/ 613493777 w 182"/>
                <a:gd name="T63" fmla="*/ 1140152688 h 346"/>
                <a:gd name="T64" fmla="*/ 557731636 w 182"/>
                <a:gd name="T65" fmla="*/ 1155560255 h 346"/>
                <a:gd name="T66" fmla="*/ 474051746 w 182"/>
                <a:gd name="T67" fmla="*/ 1263412438 h 346"/>
                <a:gd name="T68" fmla="*/ 446170676 w 182"/>
                <a:gd name="T69" fmla="*/ 1340449880 h 346"/>
                <a:gd name="T70" fmla="*/ 432230045 w 182"/>
                <a:gd name="T71" fmla="*/ 1972156000 h 34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82"/>
                <a:gd name="T109" fmla="*/ 0 h 346"/>
                <a:gd name="T110" fmla="*/ 182 w 182"/>
                <a:gd name="T111" fmla="*/ 346 h 34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82" h="346">
                  <a:moveTo>
                    <a:pt x="2" y="0"/>
                  </a:moveTo>
                  <a:lnTo>
                    <a:pt x="62" y="0"/>
                  </a:lnTo>
                  <a:lnTo>
                    <a:pt x="62" y="126"/>
                  </a:lnTo>
                  <a:lnTo>
                    <a:pt x="72" y="114"/>
                  </a:lnTo>
                  <a:lnTo>
                    <a:pt x="84" y="104"/>
                  </a:lnTo>
                  <a:lnTo>
                    <a:pt x="96" y="100"/>
                  </a:lnTo>
                  <a:lnTo>
                    <a:pt x="112" y="98"/>
                  </a:lnTo>
                  <a:lnTo>
                    <a:pt x="122" y="98"/>
                  </a:lnTo>
                  <a:lnTo>
                    <a:pt x="128" y="100"/>
                  </a:lnTo>
                  <a:lnTo>
                    <a:pt x="142" y="106"/>
                  </a:lnTo>
                  <a:lnTo>
                    <a:pt x="154" y="118"/>
                  </a:lnTo>
                  <a:lnTo>
                    <a:pt x="164" y="132"/>
                  </a:lnTo>
                  <a:lnTo>
                    <a:pt x="172" y="148"/>
                  </a:lnTo>
                  <a:lnTo>
                    <a:pt x="176" y="170"/>
                  </a:lnTo>
                  <a:lnTo>
                    <a:pt x="180" y="192"/>
                  </a:lnTo>
                  <a:lnTo>
                    <a:pt x="182" y="216"/>
                  </a:lnTo>
                  <a:lnTo>
                    <a:pt x="180" y="246"/>
                  </a:lnTo>
                  <a:lnTo>
                    <a:pt x="176" y="272"/>
                  </a:lnTo>
                  <a:lnTo>
                    <a:pt x="168" y="294"/>
                  </a:lnTo>
                  <a:lnTo>
                    <a:pt x="158" y="314"/>
                  </a:lnTo>
                  <a:lnTo>
                    <a:pt x="148" y="328"/>
                  </a:lnTo>
                  <a:lnTo>
                    <a:pt x="134" y="338"/>
                  </a:lnTo>
                  <a:lnTo>
                    <a:pt x="120" y="344"/>
                  </a:lnTo>
                  <a:lnTo>
                    <a:pt x="104" y="346"/>
                  </a:lnTo>
                  <a:lnTo>
                    <a:pt x="88" y="344"/>
                  </a:lnTo>
                  <a:lnTo>
                    <a:pt x="76" y="340"/>
                  </a:lnTo>
                  <a:lnTo>
                    <a:pt x="66" y="328"/>
                  </a:lnTo>
                  <a:lnTo>
                    <a:pt x="56" y="314"/>
                  </a:lnTo>
                  <a:lnTo>
                    <a:pt x="54" y="314"/>
                  </a:lnTo>
                  <a:lnTo>
                    <a:pt x="50" y="342"/>
                  </a:lnTo>
                  <a:lnTo>
                    <a:pt x="0" y="342"/>
                  </a:lnTo>
                  <a:lnTo>
                    <a:pt x="2" y="274"/>
                  </a:lnTo>
                  <a:lnTo>
                    <a:pt x="2" y="0"/>
                  </a:lnTo>
                  <a:close/>
                  <a:moveTo>
                    <a:pt x="62" y="256"/>
                  </a:moveTo>
                  <a:lnTo>
                    <a:pt x="62" y="256"/>
                  </a:lnTo>
                  <a:lnTo>
                    <a:pt x="62" y="266"/>
                  </a:lnTo>
                  <a:lnTo>
                    <a:pt x="64" y="272"/>
                  </a:lnTo>
                  <a:lnTo>
                    <a:pt x="68" y="284"/>
                  </a:lnTo>
                  <a:lnTo>
                    <a:pt x="76" y="292"/>
                  </a:lnTo>
                  <a:lnTo>
                    <a:pt x="82" y="296"/>
                  </a:lnTo>
                  <a:lnTo>
                    <a:pt x="88" y="298"/>
                  </a:lnTo>
                  <a:lnTo>
                    <a:pt x="96" y="296"/>
                  </a:lnTo>
                  <a:lnTo>
                    <a:pt x="104" y="292"/>
                  </a:lnTo>
                  <a:lnTo>
                    <a:pt x="108" y="286"/>
                  </a:lnTo>
                  <a:lnTo>
                    <a:pt x="114" y="276"/>
                  </a:lnTo>
                  <a:lnTo>
                    <a:pt x="116" y="266"/>
                  </a:lnTo>
                  <a:lnTo>
                    <a:pt x="120" y="252"/>
                  </a:lnTo>
                  <a:lnTo>
                    <a:pt x="120" y="220"/>
                  </a:lnTo>
                  <a:lnTo>
                    <a:pt x="120" y="192"/>
                  </a:lnTo>
                  <a:lnTo>
                    <a:pt x="116" y="178"/>
                  </a:lnTo>
                  <a:lnTo>
                    <a:pt x="114" y="168"/>
                  </a:lnTo>
                  <a:lnTo>
                    <a:pt x="108" y="160"/>
                  </a:lnTo>
                  <a:lnTo>
                    <a:pt x="102" y="154"/>
                  </a:lnTo>
                  <a:lnTo>
                    <a:pt x="96" y="150"/>
                  </a:lnTo>
                  <a:lnTo>
                    <a:pt x="88" y="148"/>
                  </a:lnTo>
                  <a:lnTo>
                    <a:pt x="80" y="150"/>
                  </a:lnTo>
                  <a:lnTo>
                    <a:pt x="72" y="156"/>
                  </a:lnTo>
                  <a:lnTo>
                    <a:pt x="68" y="164"/>
                  </a:lnTo>
                  <a:lnTo>
                    <a:pt x="64" y="174"/>
                  </a:lnTo>
                  <a:lnTo>
                    <a:pt x="62" y="190"/>
                  </a:lnTo>
                  <a:lnTo>
                    <a:pt x="62" y="256"/>
                  </a:lnTo>
                  <a:close/>
                </a:path>
              </a:pathLst>
            </a:custGeom>
            <a:solidFill>
              <a:srgbClr val="FFFFFF"/>
            </a:solidFill>
            <a:ln w="9525">
              <a:noFill/>
              <a:round/>
              <a:headEnd/>
              <a:tailEnd/>
            </a:ln>
          </p:spPr>
          <p:txBody>
            <a:bodyPr/>
            <a:lstStyle/>
            <a:p>
              <a:endParaRPr lang="en-US">
                <a:solidFill>
                  <a:srgbClr val="FFFFFF"/>
                </a:solidFill>
                <a:latin typeface="Adobe Clean"/>
              </a:endParaRPr>
            </a:p>
          </p:txBody>
        </p:sp>
        <p:sp>
          <p:nvSpPr>
            <p:cNvPr id="30" name="Freeform 29"/>
            <p:cNvSpPr>
              <a:spLocks noEditPoints="1"/>
            </p:cNvSpPr>
            <p:nvPr/>
          </p:nvSpPr>
          <p:spPr bwMode="auto">
            <a:xfrm>
              <a:off x="8942156" y="6741467"/>
              <a:ext cx="31171" cy="44022"/>
            </a:xfrm>
            <a:custGeom>
              <a:avLst/>
              <a:gdLst>
                <a:gd name="T0" fmla="*/ 447139395 w 176"/>
                <a:gd name="T1" fmla="*/ 1109628385 h 250"/>
                <a:gd name="T2" fmla="*/ 493383008 w 176"/>
                <a:gd name="T3" fmla="*/ 1307239371 h 250"/>
                <a:gd name="T4" fmla="*/ 570455762 w 176"/>
                <a:gd name="T5" fmla="*/ 1444043966 h 250"/>
                <a:gd name="T6" fmla="*/ 693811441 w 176"/>
                <a:gd name="T7" fmla="*/ 1520042172 h 250"/>
                <a:gd name="T8" fmla="*/ 863410535 w 176"/>
                <a:gd name="T9" fmla="*/ 1550464734 h 250"/>
                <a:gd name="T10" fmla="*/ 955936875 w 176"/>
                <a:gd name="T11" fmla="*/ 1535272721 h 250"/>
                <a:gd name="T12" fmla="*/ 1202608921 w 176"/>
                <a:gd name="T13" fmla="*/ 1474466528 h 250"/>
                <a:gd name="T14" fmla="*/ 1264267204 w 176"/>
                <a:gd name="T15" fmla="*/ 1808881912 h 250"/>
                <a:gd name="T16" fmla="*/ 1048424299 w 176"/>
                <a:gd name="T17" fmla="*/ 1869688302 h 250"/>
                <a:gd name="T18" fmla="*/ 770923112 w 176"/>
                <a:gd name="T19" fmla="*/ 1900072131 h 250"/>
                <a:gd name="T20" fmla="*/ 601324018 w 176"/>
                <a:gd name="T21" fmla="*/ 1884880118 h 250"/>
                <a:gd name="T22" fmla="*/ 308369245 w 176"/>
                <a:gd name="T23" fmla="*/ 1763267535 h 250"/>
                <a:gd name="T24" fmla="*/ 107941009 w 176"/>
                <a:gd name="T25" fmla="*/ 1520042172 h 250"/>
                <a:gd name="T26" fmla="*/ 15414472 w 176"/>
                <a:gd name="T27" fmla="*/ 1185626788 h 250"/>
                <a:gd name="T28" fmla="*/ 0 w 176"/>
                <a:gd name="T29" fmla="*/ 988054535 h 250"/>
                <a:gd name="T30" fmla="*/ 61658282 w 176"/>
                <a:gd name="T31" fmla="*/ 577640747 h 250"/>
                <a:gd name="T32" fmla="*/ 215842905 w 176"/>
                <a:gd name="T33" fmla="*/ 273609191 h 250"/>
                <a:gd name="T34" fmla="*/ 447139395 w 176"/>
                <a:gd name="T35" fmla="*/ 75998206 h 250"/>
                <a:gd name="T36" fmla="*/ 724640582 w 176"/>
                <a:gd name="T37" fmla="*/ 0 h 250"/>
                <a:gd name="T38" fmla="*/ 863410535 w 176"/>
                <a:gd name="T39" fmla="*/ 15192013 h 250"/>
                <a:gd name="T40" fmla="*/ 1094668109 w 176"/>
                <a:gd name="T41" fmla="*/ 136804596 h 250"/>
                <a:gd name="T42" fmla="*/ 1264267204 w 176"/>
                <a:gd name="T43" fmla="*/ 364799213 h 250"/>
                <a:gd name="T44" fmla="*/ 1341379072 w 176"/>
                <a:gd name="T45" fmla="*/ 668830966 h 250"/>
                <a:gd name="T46" fmla="*/ 1356793544 w 176"/>
                <a:gd name="T47" fmla="*/ 866441755 h 250"/>
                <a:gd name="T48" fmla="*/ 1341379072 w 176"/>
                <a:gd name="T49" fmla="*/ 1109628385 h 250"/>
                <a:gd name="T50" fmla="*/ 925068818 w 176"/>
                <a:gd name="T51" fmla="*/ 790443549 h 250"/>
                <a:gd name="T52" fmla="*/ 909654346 w 176"/>
                <a:gd name="T53" fmla="*/ 608024576 h 250"/>
                <a:gd name="T54" fmla="*/ 863410535 w 176"/>
                <a:gd name="T55" fmla="*/ 471219980 h 250"/>
                <a:gd name="T56" fmla="*/ 801752253 w 176"/>
                <a:gd name="T57" fmla="*/ 380029959 h 250"/>
                <a:gd name="T58" fmla="*/ 693811441 w 176"/>
                <a:gd name="T59" fmla="*/ 349607397 h 250"/>
                <a:gd name="T60" fmla="*/ 647567631 w 176"/>
                <a:gd name="T61" fmla="*/ 349607397 h 250"/>
                <a:gd name="T62" fmla="*/ 555041291 w 176"/>
                <a:gd name="T63" fmla="*/ 425605603 h 250"/>
                <a:gd name="T64" fmla="*/ 477968536 w 176"/>
                <a:gd name="T65" fmla="*/ 638408405 h 250"/>
                <a:gd name="T66" fmla="*/ 925068818 w 176"/>
                <a:gd name="T67" fmla="*/ 790443549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76"/>
                <a:gd name="T103" fmla="*/ 0 h 250"/>
                <a:gd name="T104" fmla="*/ 176 w 176"/>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76" h="250">
                  <a:moveTo>
                    <a:pt x="58" y="146"/>
                  </a:moveTo>
                  <a:lnTo>
                    <a:pt x="58" y="146"/>
                  </a:lnTo>
                  <a:lnTo>
                    <a:pt x="60" y="160"/>
                  </a:lnTo>
                  <a:lnTo>
                    <a:pt x="64" y="172"/>
                  </a:lnTo>
                  <a:lnTo>
                    <a:pt x="68" y="182"/>
                  </a:lnTo>
                  <a:lnTo>
                    <a:pt x="74" y="190"/>
                  </a:lnTo>
                  <a:lnTo>
                    <a:pt x="82" y="196"/>
                  </a:lnTo>
                  <a:lnTo>
                    <a:pt x="90" y="200"/>
                  </a:lnTo>
                  <a:lnTo>
                    <a:pt x="100" y="202"/>
                  </a:lnTo>
                  <a:lnTo>
                    <a:pt x="112" y="204"/>
                  </a:lnTo>
                  <a:lnTo>
                    <a:pt x="124" y="202"/>
                  </a:lnTo>
                  <a:lnTo>
                    <a:pt x="136" y="200"/>
                  </a:lnTo>
                  <a:lnTo>
                    <a:pt x="156" y="194"/>
                  </a:lnTo>
                  <a:lnTo>
                    <a:pt x="164" y="238"/>
                  </a:lnTo>
                  <a:lnTo>
                    <a:pt x="152" y="242"/>
                  </a:lnTo>
                  <a:lnTo>
                    <a:pt x="136" y="246"/>
                  </a:lnTo>
                  <a:lnTo>
                    <a:pt x="118" y="248"/>
                  </a:lnTo>
                  <a:lnTo>
                    <a:pt x="100" y="250"/>
                  </a:lnTo>
                  <a:lnTo>
                    <a:pt x="78" y="248"/>
                  </a:lnTo>
                  <a:lnTo>
                    <a:pt x="58" y="242"/>
                  </a:lnTo>
                  <a:lnTo>
                    <a:pt x="40" y="232"/>
                  </a:lnTo>
                  <a:lnTo>
                    <a:pt x="26" y="218"/>
                  </a:lnTo>
                  <a:lnTo>
                    <a:pt x="14" y="200"/>
                  </a:lnTo>
                  <a:lnTo>
                    <a:pt x="6" y="180"/>
                  </a:lnTo>
                  <a:lnTo>
                    <a:pt x="2" y="156"/>
                  </a:lnTo>
                  <a:lnTo>
                    <a:pt x="0" y="130"/>
                  </a:lnTo>
                  <a:lnTo>
                    <a:pt x="2" y="102"/>
                  </a:lnTo>
                  <a:lnTo>
                    <a:pt x="8" y="76"/>
                  </a:lnTo>
                  <a:lnTo>
                    <a:pt x="16" y="54"/>
                  </a:lnTo>
                  <a:lnTo>
                    <a:pt x="28" y="36"/>
                  </a:lnTo>
                  <a:lnTo>
                    <a:pt x="42" y="20"/>
                  </a:lnTo>
                  <a:lnTo>
                    <a:pt x="58" y="10"/>
                  </a:lnTo>
                  <a:lnTo>
                    <a:pt x="76" y="4"/>
                  </a:lnTo>
                  <a:lnTo>
                    <a:pt x="94" y="0"/>
                  </a:lnTo>
                  <a:lnTo>
                    <a:pt x="112" y="2"/>
                  </a:lnTo>
                  <a:lnTo>
                    <a:pt x="130" y="8"/>
                  </a:lnTo>
                  <a:lnTo>
                    <a:pt x="142" y="18"/>
                  </a:lnTo>
                  <a:lnTo>
                    <a:pt x="154" y="32"/>
                  </a:lnTo>
                  <a:lnTo>
                    <a:pt x="164" y="48"/>
                  </a:lnTo>
                  <a:lnTo>
                    <a:pt x="170" y="66"/>
                  </a:lnTo>
                  <a:lnTo>
                    <a:pt x="174" y="88"/>
                  </a:lnTo>
                  <a:lnTo>
                    <a:pt x="176" y="114"/>
                  </a:lnTo>
                  <a:lnTo>
                    <a:pt x="174" y="134"/>
                  </a:lnTo>
                  <a:lnTo>
                    <a:pt x="174" y="146"/>
                  </a:lnTo>
                  <a:lnTo>
                    <a:pt x="58" y="146"/>
                  </a:lnTo>
                  <a:close/>
                  <a:moveTo>
                    <a:pt x="120" y="104"/>
                  </a:moveTo>
                  <a:lnTo>
                    <a:pt x="120" y="104"/>
                  </a:lnTo>
                  <a:lnTo>
                    <a:pt x="118" y="80"/>
                  </a:lnTo>
                  <a:lnTo>
                    <a:pt x="116" y="70"/>
                  </a:lnTo>
                  <a:lnTo>
                    <a:pt x="112" y="62"/>
                  </a:lnTo>
                  <a:lnTo>
                    <a:pt x="108" y="54"/>
                  </a:lnTo>
                  <a:lnTo>
                    <a:pt x="104" y="50"/>
                  </a:lnTo>
                  <a:lnTo>
                    <a:pt x="98" y="46"/>
                  </a:lnTo>
                  <a:lnTo>
                    <a:pt x="90" y="46"/>
                  </a:lnTo>
                  <a:lnTo>
                    <a:pt x="84" y="46"/>
                  </a:lnTo>
                  <a:lnTo>
                    <a:pt x="76" y="50"/>
                  </a:lnTo>
                  <a:lnTo>
                    <a:pt x="72" y="56"/>
                  </a:lnTo>
                  <a:lnTo>
                    <a:pt x="66" y="64"/>
                  </a:lnTo>
                  <a:lnTo>
                    <a:pt x="62" y="84"/>
                  </a:lnTo>
                  <a:lnTo>
                    <a:pt x="58" y="104"/>
                  </a:lnTo>
                  <a:lnTo>
                    <a:pt x="120" y="104"/>
                  </a:lnTo>
                  <a:close/>
                </a:path>
              </a:pathLst>
            </a:custGeom>
            <a:solidFill>
              <a:srgbClr val="FFFFFF"/>
            </a:solidFill>
            <a:ln w="9525">
              <a:noFill/>
              <a:round/>
              <a:headEnd/>
              <a:tailEnd/>
            </a:ln>
          </p:spPr>
          <p:txBody>
            <a:bodyPr/>
            <a:lstStyle/>
            <a:p>
              <a:endParaRPr lang="en-US">
                <a:solidFill>
                  <a:srgbClr val="FFFFFF"/>
                </a:solidFill>
                <a:latin typeface="Adobe Clean"/>
              </a:endParaRPr>
            </a:p>
          </p:txBody>
        </p:sp>
        <p:sp>
          <p:nvSpPr>
            <p:cNvPr id="31" name="Freeform 30"/>
            <p:cNvSpPr>
              <a:spLocks/>
            </p:cNvSpPr>
            <p:nvPr/>
          </p:nvSpPr>
          <p:spPr bwMode="auto">
            <a:xfrm>
              <a:off x="8904535" y="6528874"/>
              <a:ext cx="68791" cy="165350"/>
            </a:xfrm>
            <a:custGeom>
              <a:avLst/>
              <a:gdLst>
                <a:gd name="T0" fmla="*/ 0 w 386"/>
                <a:gd name="T1" fmla="*/ 0 h 920"/>
                <a:gd name="T2" fmla="*/ 2147483647 w 386"/>
                <a:gd name="T3" fmla="*/ 0 h 920"/>
                <a:gd name="T4" fmla="*/ 2147483647 w 386"/>
                <a:gd name="T5" fmla="*/ 2147483647 h 920"/>
                <a:gd name="T6" fmla="*/ 0 w 386"/>
                <a:gd name="T7" fmla="*/ 0 h 920"/>
                <a:gd name="T8" fmla="*/ 0 60000 65536"/>
                <a:gd name="T9" fmla="*/ 0 60000 65536"/>
                <a:gd name="T10" fmla="*/ 0 60000 65536"/>
                <a:gd name="T11" fmla="*/ 0 60000 65536"/>
                <a:gd name="T12" fmla="*/ 0 w 386"/>
                <a:gd name="T13" fmla="*/ 0 h 920"/>
                <a:gd name="T14" fmla="*/ 386 w 386"/>
                <a:gd name="T15" fmla="*/ 920 h 920"/>
              </a:gdLst>
              <a:ahLst/>
              <a:cxnLst>
                <a:cxn ang="T8">
                  <a:pos x="T0" y="T1"/>
                </a:cxn>
                <a:cxn ang="T9">
                  <a:pos x="T2" y="T3"/>
                </a:cxn>
                <a:cxn ang="T10">
                  <a:pos x="T4" y="T5"/>
                </a:cxn>
                <a:cxn ang="T11">
                  <a:pos x="T6" y="T7"/>
                </a:cxn>
              </a:cxnLst>
              <a:rect l="T12" t="T13" r="T14" b="T15"/>
              <a:pathLst>
                <a:path w="386" h="920">
                  <a:moveTo>
                    <a:pt x="0" y="0"/>
                  </a:moveTo>
                  <a:lnTo>
                    <a:pt x="386" y="0"/>
                  </a:lnTo>
                  <a:lnTo>
                    <a:pt x="386" y="920"/>
                  </a:lnTo>
                  <a:lnTo>
                    <a:pt x="0" y="0"/>
                  </a:lnTo>
                  <a:close/>
                </a:path>
              </a:pathLst>
            </a:custGeom>
            <a:solidFill>
              <a:srgbClr val="FFFFFF"/>
            </a:solidFill>
            <a:ln w="9525">
              <a:noFill/>
              <a:round/>
              <a:headEnd/>
              <a:tailEnd/>
            </a:ln>
          </p:spPr>
          <p:txBody>
            <a:bodyPr/>
            <a:lstStyle/>
            <a:p>
              <a:endParaRPr lang="en-US">
                <a:solidFill>
                  <a:srgbClr val="FFFFFF"/>
                </a:solidFill>
                <a:latin typeface="Adobe Clean"/>
              </a:endParaRPr>
            </a:p>
          </p:txBody>
        </p:sp>
        <p:sp>
          <p:nvSpPr>
            <p:cNvPr id="32" name="Freeform 31"/>
            <p:cNvSpPr>
              <a:spLocks/>
            </p:cNvSpPr>
            <p:nvPr/>
          </p:nvSpPr>
          <p:spPr bwMode="auto">
            <a:xfrm>
              <a:off x="8786300" y="6528874"/>
              <a:ext cx="68791" cy="165350"/>
            </a:xfrm>
            <a:custGeom>
              <a:avLst/>
              <a:gdLst>
                <a:gd name="T0" fmla="*/ 2147483647 w 386"/>
                <a:gd name="T1" fmla="*/ 0 h 920"/>
                <a:gd name="T2" fmla="*/ 0 w 386"/>
                <a:gd name="T3" fmla="*/ 0 h 920"/>
                <a:gd name="T4" fmla="*/ 0 w 386"/>
                <a:gd name="T5" fmla="*/ 2147483647 h 920"/>
                <a:gd name="T6" fmla="*/ 2147483647 w 386"/>
                <a:gd name="T7" fmla="*/ 0 h 920"/>
                <a:gd name="T8" fmla="*/ 0 60000 65536"/>
                <a:gd name="T9" fmla="*/ 0 60000 65536"/>
                <a:gd name="T10" fmla="*/ 0 60000 65536"/>
                <a:gd name="T11" fmla="*/ 0 60000 65536"/>
                <a:gd name="T12" fmla="*/ 0 w 386"/>
                <a:gd name="T13" fmla="*/ 0 h 920"/>
                <a:gd name="T14" fmla="*/ 386 w 386"/>
                <a:gd name="T15" fmla="*/ 920 h 920"/>
              </a:gdLst>
              <a:ahLst/>
              <a:cxnLst>
                <a:cxn ang="T8">
                  <a:pos x="T0" y="T1"/>
                </a:cxn>
                <a:cxn ang="T9">
                  <a:pos x="T2" y="T3"/>
                </a:cxn>
                <a:cxn ang="T10">
                  <a:pos x="T4" y="T5"/>
                </a:cxn>
                <a:cxn ang="T11">
                  <a:pos x="T6" y="T7"/>
                </a:cxn>
              </a:cxnLst>
              <a:rect l="T12" t="T13" r="T14" b="T15"/>
              <a:pathLst>
                <a:path w="386" h="920">
                  <a:moveTo>
                    <a:pt x="386" y="0"/>
                  </a:moveTo>
                  <a:lnTo>
                    <a:pt x="0" y="0"/>
                  </a:lnTo>
                  <a:lnTo>
                    <a:pt x="0" y="920"/>
                  </a:lnTo>
                  <a:lnTo>
                    <a:pt x="386" y="0"/>
                  </a:lnTo>
                  <a:close/>
                </a:path>
              </a:pathLst>
            </a:custGeom>
            <a:solidFill>
              <a:srgbClr val="FFFFFF"/>
            </a:solidFill>
            <a:ln w="9525">
              <a:noFill/>
              <a:round/>
              <a:headEnd/>
              <a:tailEnd/>
            </a:ln>
          </p:spPr>
          <p:txBody>
            <a:bodyPr/>
            <a:lstStyle/>
            <a:p>
              <a:endParaRPr lang="en-US">
                <a:solidFill>
                  <a:srgbClr val="FFFFFF"/>
                </a:solidFill>
                <a:latin typeface="Adobe Clean"/>
              </a:endParaRPr>
            </a:p>
          </p:txBody>
        </p:sp>
        <p:sp>
          <p:nvSpPr>
            <p:cNvPr id="33" name="Freeform 32"/>
            <p:cNvSpPr>
              <a:spLocks/>
            </p:cNvSpPr>
            <p:nvPr/>
          </p:nvSpPr>
          <p:spPr bwMode="auto">
            <a:xfrm>
              <a:off x="8849717" y="6589001"/>
              <a:ext cx="74166" cy="105223"/>
            </a:xfrm>
            <a:custGeom>
              <a:avLst/>
              <a:gdLst>
                <a:gd name="T0" fmla="*/ 1336771916 w 416"/>
                <a:gd name="T1" fmla="*/ 0 h 582"/>
                <a:gd name="T2" fmla="*/ 2147483647 w 416"/>
                <a:gd name="T3" fmla="*/ 2147483647 h 582"/>
                <a:gd name="T4" fmla="*/ 1997308539 w 416"/>
                <a:gd name="T5" fmla="*/ 2147483647 h 582"/>
                <a:gd name="T6" fmla="*/ 1415424145 w 416"/>
                <a:gd name="T7" fmla="*/ 2147483647 h 582"/>
                <a:gd name="T8" fmla="*/ 0 w 416"/>
                <a:gd name="T9" fmla="*/ 2147483647 h 582"/>
                <a:gd name="T10" fmla="*/ 1336771916 w 416"/>
                <a:gd name="T11" fmla="*/ 0 h 582"/>
                <a:gd name="T12" fmla="*/ 0 60000 65536"/>
                <a:gd name="T13" fmla="*/ 0 60000 65536"/>
                <a:gd name="T14" fmla="*/ 0 60000 65536"/>
                <a:gd name="T15" fmla="*/ 0 60000 65536"/>
                <a:gd name="T16" fmla="*/ 0 60000 65536"/>
                <a:gd name="T17" fmla="*/ 0 60000 65536"/>
                <a:gd name="T18" fmla="*/ 0 w 416"/>
                <a:gd name="T19" fmla="*/ 0 h 582"/>
                <a:gd name="T20" fmla="*/ 416 w 416"/>
                <a:gd name="T21" fmla="*/ 582 h 582"/>
              </a:gdLst>
              <a:ahLst/>
              <a:cxnLst>
                <a:cxn ang="T12">
                  <a:pos x="T0" y="T1"/>
                </a:cxn>
                <a:cxn ang="T13">
                  <a:pos x="T2" y="T3"/>
                </a:cxn>
                <a:cxn ang="T14">
                  <a:pos x="T4" y="T5"/>
                </a:cxn>
                <a:cxn ang="T15">
                  <a:pos x="T6" y="T7"/>
                </a:cxn>
                <a:cxn ang="T16">
                  <a:pos x="T8" y="T9"/>
                </a:cxn>
                <a:cxn ang="T17">
                  <a:pos x="T10" y="T11"/>
                </a:cxn>
              </a:cxnLst>
              <a:rect l="T18" t="T19" r="T20" b="T21"/>
              <a:pathLst>
                <a:path w="416" h="582">
                  <a:moveTo>
                    <a:pt x="170" y="0"/>
                  </a:moveTo>
                  <a:lnTo>
                    <a:pt x="416" y="582"/>
                  </a:lnTo>
                  <a:lnTo>
                    <a:pt x="254" y="582"/>
                  </a:lnTo>
                  <a:lnTo>
                    <a:pt x="180" y="396"/>
                  </a:lnTo>
                  <a:lnTo>
                    <a:pt x="0" y="396"/>
                  </a:lnTo>
                  <a:lnTo>
                    <a:pt x="170" y="0"/>
                  </a:lnTo>
                  <a:close/>
                </a:path>
              </a:pathLst>
            </a:custGeom>
            <a:solidFill>
              <a:srgbClr val="FFFFFF"/>
            </a:solidFill>
            <a:ln w="9525">
              <a:noFill/>
              <a:round/>
              <a:headEnd/>
              <a:tailEnd/>
            </a:ln>
          </p:spPr>
          <p:txBody>
            <a:bodyPr/>
            <a:lstStyle/>
            <a:p>
              <a:endParaRPr lang="en-US">
                <a:solidFill>
                  <a:srgbClr val="FFFFFF"/>
                </a:solidFill>
                <a:latin typeface="Adobe Clean"/>
              </a:endParaRPr>
            </a:p>
          </p:txBody>
        </p:sp>
        <p:sp>
          <p:nvSpPr>
            <p:cNvPr id="34" name="Freeform 33"/>
            <p:cNvSpPr>
              <a:spLocks noEditPoints="1"/>
            </p:cNvSpPr>
            <p:nvPr/>
          </p:nvSpPr>
          <p:spPr bwMode="auto">
            <a:xfrm>
              <a:off x="8977626" y="6528874"/>
              <a:ext cx="12899" cy="12884"/>
            </a:xfrm>
            <a:custGeom>
              <a:avLst/>
              <a:gdLst>
                <a:gd name="T0" fmla="*/ 287240651 w 72"/>
                <a:gd name="T1" fmla="*/ 0 h 72"/>
                <a:gd name="T2" fmla="*/ 398918740 w 72"/>
                <a:gd name="T3" fmla="*/ 15968860 h 72"/>
                <a:gd name="T4" fmla="*/ 494665623 w 72"/>
                <a:gd name="T5" fmla="*/ 79764775 h 72"/>
                <a:gd name="T6" fmla="*/ 558470370 w 72"/>
                <a:gd name="T7" fmla="*/ 175498211 h 72"/>
                <a:gd name="T8" fmla="*/ 574441339 w 72"/>
                <a:gd name="T9" fmla="*/ 287160744 h 72"/>
                <a:gd name="T10" fmla="*/ 574441339 w 72"/>
                <a:gd name="T11" fmla="*/ 335027562 h 72"/>
                <a:gd name="T12" fmla="*/ 526567997 w 72"/>
                <a:gd name="T13" fmla="*/ 446690095 h 72"/>
                <a:gd name="T14" fmla="*/ 446792281 w 72"/>
                <a:gd name="T15" fmla="*/ 526454871 h 72"/>
                <a:gd name="T16" fmla="*/ 351045398 w 72"/>
                <a:gd name="T17" fmla="*/ 558352829 h 72"/>
                <a:gd name="T18" fmla="*/ 287240651 w 72"/>
                <a:gd name="T19" fmla="*/ 574321688 h 72"/>
                <a:gd name="T20" fmla="*/ 175522599 w 72"/>
                <a:gd name="T21" fmla="*/ 542423730 h 72"/>
                <a:gd name="T22" fmla="*/ 79775715 w 72"/>
                <a:gd name="T23" fmla="*/ 494556913 h 72"/>
                <a:gd name="T24" fmla="*/ 15971169 w 72"/>
                <a:gd name="T25" fmla="*/ 398823278 h 72"/>
                <a:gd name="T26" fmla="*/ 0 w 72"/>
                <a:gd name="T27" fmla="*/ 287160744 h 72"/>
                <a:gd name="T28" fmla="*/ 0 w 72"/>
                <a:gd name="T29" fmla="*/ 223365028 h 72"/>
                <a:gd name="T30" fmla="*/ 47873542 w 72"/>
                <a:gd name="T31" fmla="*/ 127631393 h 72"/>
                <a:gd name="T32" fmla="*/ 127649257 w 72"/>
                <a:gd name="T33" fmla="*/ 47866818 h 72"/>
                <a:gd name="T34" fmla="*/ 223396141 w 72"/>
                <a:gd name="T35" fmla="*/ 0 h 72"/>
                <a:gd name="T36" fmla="*/ 287240651 w 72"/>
                <a:gd name="T37" fmla="*/ 0 h 72"/>
                <a:gd name="T38" fmla="*/ 287240651 w 72"/>
                <a:gd name="T39" fmla="*/ 47866818 h 72"/>
                <a:gd name="T40" fmla="*/ 207424972 w 72"/>
                <a:gd name="T41" fmla="*/ 63795716 h 72"/>
                <a:gd name="T42" fmla="*/ 79775715 w 72"/>
                <a:gd name="T43" fmla="*/ 191427309 h 72"/>
                <a:gd name="T44" fmla="*/ 63844511 w 72"/>
                <a:gd name="T45" fmla="*/ 287160744 h 72"/>
                <a:gd name="T46" fmla="*/ 127649257 w 72"/>
                <a:gd name="T47" fmla="*/ 446690095 h 72"/>
                <a:gd name="T48" fmla="*/ 239367309 w 72"/>
                <a:gd name="T49" fmla="*/ 510525772 h 72"/>
                <a:gd name="T50" fmla="*/ 287240651 w 72"/>
                <a:gd name="T51" fmla="*/ 526454871 h 72"/>
                <a:gd name="T52" fmla="*/ 382947571 w 72"/>
                <a:gd name="T53" fmla="*/ 510525772 h 72"/>
                <a:gd name="T54" fmla="*/ 494665623 w 72"/>
                <a:gd name="T55" fmla="*/ 382894379 h 72"/>
                <a:gd name="T56" fmla="*/ 510596828 w 72"/>
                <a:gd name="T57" fmla="*/ 287160744 h 72"/>
                <a:gd name="T58" fmla="*/ 446792281 w 72"/>
                <a:gd name="T59" fmla="*/ 111662534 h 72"/>
                <a:gd name="T60" fmla="*/ 335074229 w 72"/>
                <a:gd name="T61" fmla="*/ 47866818 h 72"/>
                <a:gd name="T62" fmla="*/ 287240651 w 72"/>
                <a:gd name="T63" fmla="*/ 47866818 h 72"/>
                <a:gd name="T64" fmla="*/ 175522599 w 72"/>
                <a:gd name="T65" fmla="*/ 446690095 h 72"/>
                <a:gd name="T66" fmla="*/ 175522599 w 72"/>
                <a:gd name="T67" fmla="*/ 127631393 h 72"/>
                <a:gd name="T68" fmla="*/ 271269483 w 72"/>
                <a:gd name="T69" fmla="*/ 127631393 h 72"/>
                <a:gd name="T70" fmla="*/ 382947571 w 72"/>
                <a:gd name="T71" fmla="*/ 143600453 h 72"/>
                <a:gd name="T72" fmla="*/ 398918740 w 72"/>
                <a:gd name="T73" fmla="*/ 175498211 h 72"/>
                <a:gd name="T74" fmla="*/ 398918740 w 72"/>
                <a:gd name="T75" fmla="*/ 223365028 h 72"/>
                <a:gd name="T76" fmla="*/ 382947571 w 72"/>
                <a:gd name="T77" fmla="*/ 271191885 h 72"/>
                <a:gd name="T78" fmla="*/ 351045398 w 72"/>
                <a:gd name="T79" fmla="*/ 287160744 h 72"/>
                <a:gd name="T80" fmla="*/ 382947571 w 72"/>
                <a:gd name="T81" fmla="*/ 319058702 h 72"/>
                <a:gd name="T82" fmla="*/ 398918740 w 72"/>
                <a:gd name="T83" fmla="*/ 366925520 h 72"/>
                <a:gd name="T84" fmla="*/ 351045398 w 72"/>
                <a:gd name="T85" fmla="*/ 446690095 h 72"/>
                <a:gd name="T86" fmla="*/ 335074229 w 72"/>
                <a:gd name="T87" fmla="*/ 366925520 h 72"/>
                <a:gd name="T88" fmla="*/ 319143024 w 72"/>
                <a:gd name="T89" fmla="*/ 335027562 h 72"/>
                <a:gd name="T90" fmla="*/ 239367309 w 72"/>
                <a:gd name="T91" fmla="*/ 319058702 h 72"/>
                <a:gd name="T92" fmla="*/ 239367309 w 72"/>
                <a:gd name="T93" fmla="*/ 271191885 h 72"/>
                <a:gd name="T94" fmla="*/ 271269483 w 72"/>
                <a:gd name="T95" fmla="*/ 271191885 h 72"/>
                <a:gd name="T96" fmla="*/ 335074229 w 72"/>
                <a:gd name="T97" fmla="*/ 239294127 h 72"/>
                <a:gd name="T98" fmla="*/ 351045398 w 72"/>
                <a:gd name="T99" fmla="*/ 223365028 h 72"/>
                <a:gd name="T100" fmla="*/ 335074229 w 72"/>
                <a:gd name="T101" fmla="*/ 175498211 h 72"/>
                <a:gd name="T102" fmla="*/ 271269483 w 72"/>
                <a:gd name="T103" fmla="*/ 159529351 h 72"/>
                <a:gd name="T104" fmla="*/ 239367309 w 72"/>
                <a:gd name="T105" fmla="*/ 175498211 h 7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2"/>
                <a:gd name="T160" fmla="*/ 0 h 72"/>
                <a:gd name="T161" fmla="*/ 72 w 72"/>
                <a:gd name="T162" fmla="*/ 72 h 72"/>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2" h="72">
                  <a:moveTo>
                    <a:pt x="36" y="0"/>
                  </a:moveTo>
                  <a:lnTo>
                    <a:pt x="36" y="0"/>
                  </a:lnTo>
                  <a:lnTo>
                    <a:pt x="44" y="0"/>
                  </a:lnTo>
                  <a:lnTo>
                    <a:pt x="50" y="2"/>
                  </a:lnTo>
                  <a:lnTo>
                    <a:pt x="56" y="6"/>
                  </a:lnTo>
                  <a:lnTo>
                    <a:pt x="62" y="10"/>
                  </a:lnTo>
                  <a:lnTo>
                    <a:pt x="66" y="16"/>
                  </a:lnTo>
                  <a:lnTo>
                    <a:pt x="70" y="22"/>
                  </a:lnTo>
                  <a:lnTo>
                    <a:pt x="72" y="28"/>
                  </a:lnTo>
                  <a:lnTo>
                    <a:pt x="72" y="36"/>
                  </a:lnTo>
                  <a:lnTo>
                    <a:pt x="72" y="42"/>
                  </a:lnTo>
                  <a:lnTo>
                    <a:pt x="70" y="50"/>
                  </a:lnTo>
                  <a:lnTo>
                    <a:pt x="66" y="56"/>
                  </a:lnTo>
                  <a:lnTo>
                    <a:pt x="62" y="62"/>
                  </a:lnTo>
                  <a:lnTo>
                    <a:pt x="56" y="66"/>
                  </a:lnTo>
                  <a:lnTo>
                    <a:pt x="50" y="68"/>
                  </a:lnTo>
                  <a:lnTo>
                    <a:pt x="44" y="70"/>
                  </a:lnTo>
                  <a:lnTo>
                    <a:pt x="36" y="72"/>
                  </a:lnTo>
                  <a:lnTo>
                    <a:pt x="28" y="70"/>
                  </a:lnTo>
                  <a:lnTo>
                    <a:pt x="22" y="68"/>
                  </a:lnTo>
                  <a:lnTo>
                    <a:pt x="16" y="66"/>
                  </a:lnTo>
                  <a:lnTo>
                    <a:pt x="10" y="62"/>
                  </a:lnTo>
                  <a:lnTo>
                    <a:pt x="6" y="56"/>
                  </a:lnTo>
                  <a:lnTo>
                    <a:pt x="2" y="50"/>
                  </a:lnTo>
                  <a:lnTo>
                    <a:pt x="0" y="42"/>
                  </a:lnTo>
                  <a:lnTo>
                    <a:pt x="0" y="36"/>
                  </a:lnTo>
                  <a:lnTo>
                    <a:pt x="0" y="28"/>
                  </a:lnTo>
                  <a:lnTo>
                    <a:pt x="2" y="22"/>
                  </a:lnTo>
                  <a:lnTo>
                    <a:pt x="6" y="16"/>
                  </a:lnTo>
                  <a:lnTo>
                    <a:pt x="10" y="10"/>
                  </a:lnTo>
                  <a:lnTo>
                    <a:pt x="16" y="6"/>
                  </a:lnTo>
                  <a:lnTo>
                    <a:pt x="22" y="2"/>
                  </a:lnTo>
                  <a:lnTo>
                    <a:pt x="28" y="0"/>
                  </a:lnTo>
                  <a:lnTo>
                    <a:pt x="36" y="0"/>
                  </a:lnTo>
                  <a:close/>
                  <a:moveTo>
                    <a:pt x="36" y="6"/>
                  </a:moveTo>
                  <a:lnTo>
                    <a:pt x="36" y="6"/>
                  </a:lnTo>
                  <a:lnTo>
                    <a:pt x="30" y="6"/>
                  </a:lnTo>
                  <a:lnTo>
                    <a:pt x="26" y="8"/>
                  </a:lnTo>
                  <a:lnTo>
                    <a:pt x="16" y="14"/>
                  </a:lnTo>
                  <a:lnTo>
                    <a:pt x="10" y="24"/>
                  </a:lnTo>
                  <a:lnTo>
                    <a:pt x="8" y="36"/>
                  </a:lnTo>
                  <a:lnTo>
                    <a:pt x="10" y="48"/>
                  </a:lnTo>
                  <a:lnTo>
                    <a:pt x="16" y="56"/>
                  </a:lnTo>
                  <a:lnTo>
                    <a:pt x="26" y="64"/>
                  </a:lnTo>
                  <a:lnTo>
                    <a:pt x="30" y="64"/>
                  </a:lnTo>
                  <a:lnTo>
                    <a:pt x="36" y="66"/>
                  </a:lnTo>
                  <a:lnTo>
                    <a:pt x="42" y="66"/>
                  </a:lnTo>
                  <a:lnTo>
                    <a:pt x="48" y="64"/>
                  </a:lnTo>
                  <a:lnTo>
                    <a:pt x="56" y="56"/>
                  </a:lnTo>
                  <a:lnTo>
                    <a:pt x="62" y="48"/>
                  </a:lnTo>
                  <a:lnTo>
                    <a:pt x="64" y="36"/>
                  </a:lnTo>
                  <a:lnTo>
                    <a:pt x="62" y="24"/>
                  </a:lnTo>
                  <a:lnTo>
                    <a:pt x="56" y="14"/>
                  </a:lnTo>
                  <a:lnTo>
                    <a:pt x="48" y="8"/>
                  </a:lnTo>
                  <a:lnTo>
                    <a:pt x="42" y="6"/>
                  </a:lnTo>
                  <a:lnTo>
                    <a:pt x="36" y="6"/>
                  </a:lnTo>
                  <a:close/>
                  <a:moveTo>
                    <a:pt x="30" y="56"/>
                  </a:moveTo>
                  <a:lnTo>
                    <a:pt x="22" y="56"/>
                  </a:lnTo>
                  <a:lnTo>
                    <a:pt x="22" y="16"/>
                  </a:lnTo>
                  <a:lnTo>
                    <a:pt x="34" y="16"/>
                  </a:lnTo>
                  <a:lnTo>
                    <a:pt x="42" y="16"/>
                  </a:lnTo>
                  <a:lnTo>
                    <a:pt x="48" y="18"/>
                  </a:lnTo>
                  <a:lnTo>
                    <a:pt x="50" y="22"/>
                  </a:lnTo>
                  <a:lnTo>
                    <a:pt x="50" y="28"/>
                  </a:lnTo>
                  <a:lnTo>
                    <a:pt x="50" y="30"/>
                  </a:lnTo>
                  <a:lnTo>
                    <a:pt x="48" y="34"/>
                  </a:lnTo>
                  <a:lnTo>
                    <a:pt x="44" y="36"/>
                  </a:lnTo>
                  <a:lnTo>
                    <a:pt x="48" y="40"/>
                  </a:lnTo>
                  <a:lnTo>
                    <a:pt x="50" y="46"/>
                  </a:lnTo>
                  <a:lnTo>
                    <a:pt x="52" y="56"/>
                  </a:lnTo>
                  <a:lnTo>
                    <a:pt x="44" y="56"/>
                  </a:lnTo>
                  <a:lnTo>
                    <a:pt x="42" y="46"/>
                  </a:lnTo>
                  <a:lnTo>
                    <a:pt x="40" y="42"/>
                  </a:lnTo>
                  <a:lnTo>
                    <a:pt x="34" y="40"/>
                  </a:lnTo>
                  <a:lnTo>
                    <a:pt x="30" y="40"/>
                  </a:lnTo>
                  <a:lnTo>
                    <a:pt x="30" y="56"/>
                  </a:lnTo>
                  <a:close/>
                  <a:moveTo>
                    <a:pt x="30" y="34"/>
                  </a:moveTo>
                  <a:lnTo>
                    <a:pt x="34" y="34"/>
                  </a:lnTo>
                  <a:lnTo>
                    <a:pt x="40" y="32"/>
                  </a:lnTo>
                  <a:lnTo>
                    <a:pt x="42" y="30"/>
                  </a:lnTo>
                  <a:lnTo>
                    <a:pt x="44" y="28"/>
                  </a:lnTo>
                  <a:lnTo>
                    <a:pt x="44" y="26"/>
                  </a:lnTo>
                  <a:lnTo>
                    <a:pt x="42" y="22"/>
                  </a:lnTo>
                  <a:lnTo>
                    <a:pt x="38" y="22"/>
                  </a:lnTo>
                  <a:lnTo>
                    <a:pt x="34" y="20"/>
                  </a:lnTo>
                  <a:lnTo>
                    <a:pt x="30" y="22"/>
                  </a:lnTo>
                  <a:lnTo>
                    <a:pt x="30" y="34"/>
                  </a:lnTo>
                  <a:close/>
                </a:path>
              </a:pathLst>
            </a:custGeom>
            <a:solidFill>
              <a:srgbClr val="FFFFFF"/>
            </a:solidFill>
            <a:ln w="9525">
              <a:noFill/>
              <a:round/>
              <a:headEnd/>
              <a:tailEnd/>
            </a:ln>
          </p:spPr>
          <p:txBody>
            <a:bodyPr/>
            <a:lstStyle/>
            <a:p>
              <a:endParaRPr lang="en-US">
                <a:solidFill>
                  <a:srgbClr val="FFFFFF"/>
                </a:solidFill>
                <a:latin typeface="Adobe Clean"/>
              </a:endParaRPr>
            </a:p>
          </p:txBody>
        </p:sp>
      </p:grpSp>
    </p:spTree>
    <p:extLst>
      <p:ext uri="{BB962C8B-B14F-4D97-AF65-F5344CB8AC3E}">
        <p14:creationId xmlns:p14="http://schemas.microsoft.com/office/powerpoint/2010/main" val="383807079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 TMS3">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 y="892"/>
            <a:ext cx="12188943" cy="6856281"/>
          </a:xfrm>
          <a:prstGeom prst="rect">
            <a:avLst/>
          </a:prstGeom>
          <a:noFill/>
          <a:ln>
            <a:noFill/>
          </a:ln>
        </p:spPr>
      </p:pic>
      <p:sp>
        <p:nvSpPr>
          <p:cNvPr id="14" name="Rectangle 13"/>
          <p:cNvSpPr/>
          <p:nvPr userDrawn="1"/>
        </p:nvSpPr>
        <p:spPr>
          <a:xfrm>
            <a:off x="3" y="1303020"/>
            <a:ext cx="12188825" cy="1165860"/>
          </a:xfrm>
          <a:prstGeom prst="rect">
            <a:avLst/>
          </a:pr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644EF78C-0077-4668-88B9-243DFB96141B}" type="datetime1">
              <a:rPr lang="en-US" smtClean="0"/>
              <a:pPr/>
              <a:t>3/15/2024</a:t>
            </a:fld>
            <a:endParaRPr lang="en-US"/>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endParaRPr lang="en-US"/>
          </a:p>
        </p:txBody>
      </p:sp>
      <p:sp>
        <p:nvSpPr>
          <p:cNvPr id="6" name="Slide Number Placeholder 5"/>
          <p:cNvSpPr>
            <a:spLocks noGrp="1"/>
          </p:cNvSpPr>
          <p:nvPr>
            <p:ph type="sldNum" sz="quarter" idx="12"/>
          </p:nvPr>
        </p:nvSpPr>
        <p:spPr/>
        <p:txBody>
          <a:bodyPr/>
          <a:lstStyle>
            <a:lvl1pPr algn="ctr">
              <a:defRPr>
                <a:solidFill>
                  <a:schemeClr val="tx1">
                    <a:lumMod val="65000"/>
                    <a:lumOff val="35000"/>
                  </a:schemeClr>
                </a:solidFill>
              </a:defRPr>
            </a:lvl1pPr>
          </a:lstStyle>
          <a:p>
            <a:fld id="{90156F56-D5AE-4C6F-B826-C69D1BC521BB}" type="slidenum">
              <a:rPr lang="en-US" smtClean="0"/>
              <a:pPr/>
              <a:t>‹#›</a:t>
            </a:fld>
            <a:endParaRPr lang="en-US"/>
          </a:p>
        </p:txBody>
      </p:sp>
      <p:sp>
        <p:nvSpPr>
          <p:cNvPr id="15" name="Rectangle 21"/>
          <p:cNvSpPr>
            <a:spLocks noChangeArrowheads="1"/>
          </p:cNvSpPr>
          <p:nvPr userDrawn="1"/>
        </p:nvSpPr>
        <p:spPr bwMode="auto">
          <a:xfrm>
            <a:off x="304723" y="6487239"/>
            <a:ext cx="5181679" cy="107722"/>
          </a:xfrm>
          <a:prstGeom prst="rect">
            <a:avLst/>
          </a:prstGeom>
          <a:noFill/>
          <a:ln w="9525">
            <a:noFill/>
            <a:miter lim="800000"/>
            <a:headEnd/>
            <a:tailEnd/>
          </a:ln>
        </p:spPr>
        <p:txBody>
          <a:bodyPr wrap="square" lIns="0" tIns="0" rIns="0" bIns="0" anchor="b">
            <a:spAutoFit/>
          </a:bodyPr>
          <a:lstStyle/>
          <a:p>
            <a:r>
              <a:rPr lang="en-US" sz="700">
                <a:solidFill>
                  <a:schemeClr val="tx1">
                    <a:lumMod val="65000"/>
                    <a:lumOff val="35000"/>
                  </a:schemeClr>
                </a:solidFill>
                <a:latin typeface="Adobe Clean" pitchFamily="-111" charset="0"/>
              </a:rPr>
              <a:t>© 2022 Adobe Systems Incorporated.  All Rights Reserved.  Adobe Confidential.</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41182" y="-2383"/>
            <a:ext cx="417909" cy="685799"/>
          </a:xfrm>
          <a:prstGeom prst="rect">
            <a:avLst/>
          </a:prstGeom>
        </p:spPr>
      </p:pic>
    </p:spTree>
    <p:extLst>
      <p:ext uri="{BB962C8B-B14F-4D97-AF65-F5344CB8AC3E}">
        <p14:creationId xmlns:p14="http://schemas.microsoft.com/office/powerpoint/2010/main" val="293727503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 y="893"/>
            <a:ext cx="12190415" cy="6857107"/>
          </a:xfrm>
          <a:prstGeom prst="rect">
            <a:avLst/>
          </a:prstGeom>
        </p:spPr>
      </p:pic>
      <p:sp>
        <p:nvSpPr>
          <p:cNvPr id="14" name="Rectangle 13"/>
          <p:cNvSpPr/>
          <p:nvPr userDrawn="1"/>
        </p:nvSpPr>
        <p:spPr>
          <a:xfrm>
            <a:off x="1" y="1303020"/>
            <a:ext cx="12188825" cy="116586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44EF78C-0077-4668-88B9-243DFB96141B}"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lvl1pPr algn="ctr">
              <a:defRPr/>
            </a:lvl1pPr>
          </a:lstStyle>
          <a:p>
            <a:fld id="{90156F56-D5AE-4C6F-B826-C69D1BC521BB}" type="slidenum">
              <a:rPr lang="en-US" smtClean="0">
                <a:solidFill>
                  <a:prstClr val="white"/>
                </a:solidFill>
                <a:latin typeface="Adobe Clean"/>
              </a:rPr>
              <a:pPr/>
              <a:t>‹#›</a:t>
            </a:fld>
            <a:endParaRPr lang="en-US">
              <a:solidFill>
                <a:prstClr val="white"/>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FFFFFF"/>
                </a:solidFill>
                <a:latin typeface="Adobe Clean"/>
              </a:rPr>
              <a:t>© 2015 Adobe Systems Incorporated.  All Rights Reserved.  Adobe Confidential.</a:t>
            </a:r>
          </a:p>
        </p:txBody>
      </p:sp>
      <p:pic>
        <p:nvPicPr>
          <p:cNvPr id="12" name="Picture 1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4" y="-2383"/>
            <a:ext cx="417908" cy="685799"/>
          </a:xfrm>
          <a:prstGeom prst="rect">
            <a:avLst/>
          </a:prstGeom>
        </p:spPr>
      </p:pic>
    </p:spTree>
    <p:extLst>
      <p:ext uri="{BB962C8B-B14F-4D97-AF65-F5344CB8AC3E}">
        <p14:creationId xmlns:p14="http://schemas.microsoft.com/office/powerpoint/2010/main" val="1361851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 preserve="1">
  <p:cSld name="Title Slide - Natali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 y="892"/>
            <a:ext cx="12188949" cy="6856284"/>
          </a:xfrm>
          <a:prstGeom prst="rect">
            <a:avLst/>
          </a:prstGeom>
        </p:spPr>
      </p:pic>
      <p:sp>
        <p:nvSpPr>
          <p:cNvPr id="14" name="Rectangle 13"/>
          <p:cNvSpPr/>
          <p:nvPr userDrawn="1"/>
        </p:nvSpPr>
        <p:spPr>
          <a:xfrm>
            <a:off x="1" y="1303020"/>
            <a:ext cx="12188825" cy="116586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44EF78C-0077-4668-88B9-243DFB96141B}"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lvl1pPr algn="ctr">
              <a:defRPr/>
            </a:lvl1pPr>
          </a:lstStyle>
          <a:p>
            <a:fld id="{90156F56-D5AE-4C6F-B826-C69D1BC521BB}" type="slidenum">
              <a:rPr lang="en-US" smtClean="0">
                <a:solidFill>
                  <a:prstClr val="white"/>
                </a:solidFill>
                <a:latin typeface="Adobe Clean"/>
              </a:rPr>
              <a:pPr/>
              <a:t>‹#›</a:t>
            </a:fld>
            <a:endParaRPr lang="en-US">
              <a:solidFill>
                <a:prstClr val="white"/>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FFFFFF"/>
                </a:solidFill>
                <a:latin typeface="Adobe Clean"/>
              </a:rPr>
              <a:t>© 2015 Adobe Systems Incorporated.  All Rights Reserved.  Adobe Confidential.</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4" y="-2383"/>
            <a:ext cx="417908" cy="685799"/>
          </a:xfrm>
          <a:prstGeom prst="rect">
            <a:avLst/>
          </a:prstGeom>
        </p:spPr>
      </p:pic>
    </p:spTree>
    <p:extLst>
      <p:ext uri="{BB962C8B-B14F-4D97-AF65-F5344CB8AC3E}">
        <p14:creationId xmlns:p14="http://schemas.microsoft.com/office/powerpoint/2010/main" val="338184425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 preserve="1">
  <p:cSld name="Title Slide - TMS1">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 y="892"/>
            <a:ext cx="12188948" cy="6856282"/>
          </a:xfrm>
          <a:prstGeom prst="rect">
            <a:avLst/>
          </a:prstGeom>
        </p:spPr>
      </p:pic>
      <p:sp>
        <p:nvSpPr>
          <p:cNvPr id="14" name="Rectangle 13"/>
          <p:cNvSpPr/>
          <p:nvPr userDrawn="1"/>
        </p:nvSpPr>
        <p:spPr>
          <a:xfrm>
            <a:off x="1" y="1303020"/>
            <a:ext cx="12188825" cy="1165860"/>
          </a:xfrm>
          <a:prstGeom prst="rect">
            <a:avLst/>
          </a:prstGeom>
          <a:solidFill>
            <a:srgbClr val="37434D">
              <a:alpha val="1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latin typeface="Adobe Clean"/>
              <a:ea typeface="ＭＳ Ｐゴシック" pitchFamily="-111" charset="-128"/>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644EF78C-0077-4668-88B9-243DFB96141B}" type="datetime1">
              <a:rPr lang="en-US" smtClean="0">
                <a:solidFill>
                  <a:srgbClr val="000000">
                    <a:lumMod val="65000"/>
                    <a:lumOff val="35000"/>
                  </a:srgbClr>
                </a:solidFill>
                <a:latin typeface="Adobe Clean"/>
              </a:rPr>
              <a:pPr/>
              <a:t>3/15/2024</a:t>
            </a:fld>
            <a:endParaRPr lang="en-US">
              <a:solidFill>
                <a:srgbClr val="000000">
                  <a:lumMod val="65000"/>
                  <a:lumOff val="35000"/>
                </a:srgbClr>
              </a:solidFill>
              <a:latin typeface="Adobe Clean"/>
            </a:endParaRPr>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endParaRPr lang="en-US">
              <a:solidFill>
                <a:srgbClr val="000000">
                  <a:lumMod val="65000"/>
                  <a:lumOff val="35000"/>
                </a:srgbClr>
              </a:solidFill>
              <a:latin typeface="Adobe Clean"/>
            </a:endParaRPr>
          </a:p>
        </p:txBody>
      </p:sp>
      <p:sp>
        <p:nvSpPr>
          <p:cNvPr id="6" name="Slide Number Placeholder 5"/>
          <p:cNvSpPr>
            <a:spLocks noGrp="1"/>
          </p:cNvSpPr>
          <p:nvPr>
            <p:ph type="sldNum" sz="quarter" idx="12"/>
          </p:nvPr>
        </p:nvSpPr>
        <p:spPr/>
        <p:txBody>
          <a:bodyPr/>
          <a:lstStyle>
            <a:lvl1pPr algn="ctr">
              <a:defRPr>
                <a:solidFill>
                  <a:schemeClr val="tx1">
                    <a:lumMod val="65000"/>
                    <a:lumOff val="35000"/>
                  </a:schemeClr>
                </a:solidFill>
              </a:defRPr>
            </a:lvl1pPr>
          </a:lstStyle>
          <a:p>
            <a:fld id="{90156F56-D5AE-4C6F-B826-C69D1BC521BB}" type="slidenum">
              <a:rPr lang="en-US" smtClean="0">
                <a:solidFill>
                  <a:srgbClr val="000000">
                    <a:lumMod val="65000"/>
                    <a:lumOff val="35000"/>
                  </a:srgbClr>
                </a:solidFill>
                <a:latin typeface="Adobe Clean"/>
              </a:rPr>
              <a:pPr/>
              <a:t>‹#›</a:t>
            </a:fld>
            <a:endParaRPr lang="en-US">
              <a:solidFill>
                <a:srgbClr val="000000">
                  <a:lumMod val="65000"/>
                  <a:lumOff val="35000"/>
                </a:srgbClr>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000000">
                    <a:lumMod val="65000"/>
                    <a:lumOff val="35000"/>
                  </a:srgbClr>
                </a:solidFill>
                <a:latin typeface="Adobe Clean"/>
              </a:rPr>
              <a:t>© 2015 Adobe Systems Incorporated.  All Rights Reserved.  Adobe Confidential.</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4" y="-2383"/>
            <a:ext cx="417908" cy="685799"/>
          </a:xfrm>
          <a:prstGeom prst="rect">
            <a:avLst/>
          </a:prstGeom>
        </p:spPr>
      </p:pic>
    </p:spTree>
    <p:extLst>
      <p:ext uri="{BB962C8B-B14F-4D97-AF65-F5344CB8AC3E}">
        <p14:creationId xmlns:p14="http://schemas.microsoft.com/office/powerpoint/2010/main" val="384842887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 preserve="1">
  <p:cSld name="Title Slide - TMS2">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 y="892"/>
            <a:ext cx="12188945" cy="6856282"/>
          </a:xfrm>
          <a:prstGeom prst="rect">
            <a:avLst/>
          </a:prstGeom>
        </p:spPr>
      </p:pic>
      <p:sp>
        <p:nvSpPr>
          <p:cNvPr id="14" name="Rectangle 13"/>
          <p:cNvSpPr/>
          <p:nvPr userDrawn="1"/>
        </p:nvSpPr>
        <p:spPr>
          <a:xfrm>
            <a:off x="1" y="1303020"/>
            <a:ext cx="12188825" cy="1165860"/>
          </a:xfrm>
          <a:prstGeom prst="rect">
            <a:avLst/>
          </a:pr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644EF78C-0077-4668-88B9-243DFB96141B}" type="datetime1">
              <a:rPr lang="en-US" smtClean="0">
                <a:solidFill>
                  <a:srgbClr val="000000">
                    <a:lumMod val="65000"/>
                    <a:lumOff val="35000"/>
                  </a:srgbClr>
                </a:solidFill>
                <a:latin typeface="Adobe Clean"/>
              </a:rPr>
              <a:pPr/>
              <a:t>3/15/2024</a:t>
            </a:fld>
            <a:endParaRPr lang="en-US">
              <a:solidFill>
                <a:srgbClr val="000000">
                  <a:lumMod val="65000"/>
                  <a:lumOff val="35000"/>
                </a:srgbClr>
              </a:solidFill>
              <a:latin typeface="Adobe Clean"/>
            </a:endParaRPr>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endParaRPr lang="en-US">
              <a:solidFill>
                <a:srgbClr val="000000">
                  <a:lumMod val="65000"/>
                  <a:lumOff val="35000"/>
                </a:srgbClr>
              </a:solidFill>
              <a:latin typeface="Adobe Clean"/>
            </a:endParaRPr>
          </a:p>
        </p:txBody>
      </p:sp>
      <p:sp>
        <p:nvSpPr>
          <p:cNvPr id="6" name="Slide Number Placeholder 5"/>
          <p:cNvSpPr>
            <a:spLocks noGrp="1"/>
          </p:cNvSpPr>
          <p:nvPr>
            <p:ph type="sldNum" sz="quarter" idx="12"/>
          </p:nvPr>
        </p:nvSpPr>
        <p:spPr/>
        <p:txBody>
          <a:bodyPr/>
          <a:lstStyle>
            <a:lvl1pPr algn="ctr">
              <a:defRPr>
                <a:solidFill>
                  <a:schemeClr val="tx1">
                    <a:lumMod val="65000"/>
                    <a:lumOff val="35000"/>
                  </a:schemeClr>
                </a:solidFill>
              </a:defRPr>
            </a:lvl1pPr>
          </a:lstStyle>
          <a:p>
            <a:fld id="{90156F56-D5AE-4C6F-B826-C69D1BC521BB}" type="slidenum">
              <a:rPr lang="en-US" smtClean="0">
                <a:solidFill>
                  <a:srgbClr val="000000">
                    <a:lumMod val="65000"/>
                    <a:lumOff val="35000"/>
                  </a:srgbClr>
                </a:solidFill>
                <a:latin typeface="Adobe Clean"/>
              </a:rPr>
              <a:pPr/>
              <a:t>‹#›</a:t>
            </a:fld>
            <a:endParaRPr lang="en-US">
              <a:solidFill>
                <a:srgbClr val="000000">
                  <a:lumMod val="65000"/>
                  <a:lumOff val="35000"/>
                </a:srgbClr>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000000">
                    <a:lumMod val="65000"/>
                    <a:lumOff val="35000"/>
                  </a:srgbClr>
                </a:solidFill>
                <a:latin typeface="Adobe Clean"/>
              </a:rPr>
              <a:t>© 2015 Adobe Systems Incorporated.  All Rights Reserved.  Adobe Confidential.</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4" y="-2383"/>
            <a:ext cx="417908" cy="685799"/>
          </a:xfrm>
          <a:prstGeom prst="rect">
            <a:avLst/>
          </a:prstGeom>
        </p:spPr>
      </p:pic>
    </p:spTree>
    <p:extLst>
      <p:ext uri="{BB962C8B-B14F-4D97-AF65-F5344CB8AC3E}">
        <p14:creationId xmlns:p14="http://schemas.microsoft.com/office/powerpoint/2010/main" val="308174470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 preserve="1">
  <p:cSld name="Title Slide - TMS3">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 y="892"/>
            <a:ext cx="12188945" cy="6856281"/>
          </a:xfrm>
          <a:prstGeom prst="rect">
            <a:avLst/>
          </a:prstGeom>
          <a:noFill/>
          <a:ln>
            <a:noFill/>
          </a:ln>
        </p:spPr>
      </p:pic>
      <p:sp>
        <p:nvSpPr>
          <p:cNvPr id="14" name="Rectangle 13"/>
          <p:cNvSpPr/>
          <p:nvPr userDrawn="1"/>
        </p:nvSpPr>
        <p:spPr>
          <a:xfrm>
            <a:off x="1" y="1303020"/>
            <a:ext cx="12188825" cy="1165860"/>
          </a:xfrm>
          <a:prstGeom prst="rect">
            <a:avLst/>
          </a:pr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644EF78C-0077-4668-88B9-243DFB96141B}" type="datetime1">
              <a:rPr lang="en-US" smtClean="0">
                <a:solidFill>
                  <a:srgbClr val="000000">
                    <a:lumMod val="65000"/>
                    <a:lumOff val="35000"/>
                  </a:srgbClr>
                </a:solidFill>
                <a:latin typeface="Adobe Clean"/>
              </a:rPr>
              <a:pPr/>
              <a:t>3/15/2024</a:t>
            </a:fld>
            <a:endParaRPr lang="en-US">
              <a:solidFill>
                <a:srgbClr val="000000">
                  <a:lumMod val="65000"/>
                  <a:lumOff val="35000"/>
                </a:srgbClr>
              </a:solidFill>
              <a:latin typeface="Adobe Clean"/>
            </a:endParaRPr>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endParaRPr lang="en-US">
              <a:solidFill>
                <a:srgbClr val="000000">
                  <a:lumMod val="65000"/>
                  <a:lumOff val="35000"/>
                </a:srgbClr>
              </a:solidFill>
              <a:latin typeface="Adobe Clean"/>
            </a:endParaRPr>
          </a:p>
        </p:txBody>
      </p:sp>
      <p:sp>
        <p:nvSpPr>
          <p:cNvPr id="6" name="Slide Number Placeholder 5"/>
          <p:cNvSpPr>
            <a:spLocks noGrp="1"/>
          </p:cNvSpPr>
          <p:nvPr>
            <p:ph type="sldNum" sz="quarter" idx="12"/>
          </p:nvPr>
        </p:nvSpPr>
        <p:spPr/>
        <p:txBody>
          <a:bodyPr/>
          <a:lstStyle>
            <a:lvl1pPr algn="ctr">
              <a:defRPr>
                <a:solidFill>
                  <a:schemeClr val="tx1">
                    <a:lumMod val="65000"/>
                    <a:lumOff val="35000"/>
                  </a:schemeClr>
                </a:solidFill>
              </a:defRPr>
            </a:lvl1pPr>
          </a:lstStyle>
          <a:p>
            <a:fld id="{90156F56-D5AE-4C6F-B826-C69D1BC521BB}" type="slidenum">
              <a:rPr lang="en-US" smtClean="0">
                <a:solidFill>
                  <a:srgbClr val="000000">
                    <a:lumMod val="65000"/>
                    <a:lumOff val="35000"/>
                  </a:srgbClr>
                </a:solidFill>
                <a:latin typeface="Adobe Clean"/>
              </a:rPr>
              <a:pPr/>
              <a:t>‹#›</a:t>
            </a:fld>
            <a:endParaRPr lang="en-US">
              <a:solidFill>
                <a:srgbClr val="000000">
                  <a:lumMod val="65000"/>
                  <a:lumOff val="35000"/>
                </a:srgbClr>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000000">
                    <a:lumMod val="65000"/>
                    <a:lumOff val="35000"/>
                  </a:srgbClr>
                </a:solidFill>
                <a:latin typeface="Adobe Clean"/>
              </a:rPr>
              <a:t>© 2015 Adobe Systems Incorporated.  All Rights Reserved.  Adobe Confidential.</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4" y="-2383"/>
            <a:ext cx="417908" cy="685799"/>
          </a:xfrm>
          <a:prstGeom prst="rect">
            <a:avLst/>
          </a:prstGeom>
        </p:spPr>
      </p:pic>
    </p:spTree>
    <p:extLst>
      <p:ext uri="{BB962C8B-B14F-4D97-AF65-F5344CB8AC3E}">
        <p14:creationId xmlns:p14="http://schemas.microsoft.com/office/powerpoint/2010/main" val="362460722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Title Slide - TMS4">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 y="892"/>
            <a:ext cx="12188944" cy="6856281"/>
          </a:xfrm>
          <a:prstGeom prst="rect">
            <a:avLst/>
          </a:prstGeom>
          <a:noFill/>
          <a:ln>
            <a:noFill/>
          </a:ln>
        </p:spPr>
      </p:pic>
      <p:sp>
        <p:nvSpPr>
          <p:cNvPr id="14" name="Rectangle 13"/>
          <p:cNvSpPr/>
          <p:nvPr userDrawn="1"/>
        </p:nvSpPr>
        <p:spPr>
          <a:xfrm>
            <a:off x="1" y="1303020"/>
            <a:ext cx="12188825" cy="1165860"/>
          </a:xfrm>
          <a:prstGeom prst="rect">
            <a:avLst/>
          </a:prstGeom>
          <a:solidFill>
            <a:srgbClr val="37434D">
              <a:alpha val="1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latin typeface="Adobe Clean"/>
              <a:ea typeface="ＭＳ Ｐゴシック" pitchFamily="-111" charset="-128"/>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644EF78C-0077-4668-88B9-243DFB96141B}" type="datetime1">
              <a:rPr lang="en-US" smtClean="0">
                <a:solidFill>
                  <a:srgbClr val="000000">
                    <a:lumMod val="65000"/>
                    <a:lumOff val="35000"/>
                  </a:srgbClr>
                </a:solidFill>
                <a:latin typeface="Adobe Clean"/>
              </a:rPr>
              <a:pPr/>
              <a:t>3/15/2024</a:t>
            </a:fld>
            <a:endParaRPr lang="en-US">
              <a:solidFill>
                <a:srgbClr val="000000">
                  <a:lumMod val="65000"/>
                  <a:lumOff val="35000"/>
                </a:srgbClr>
              </a:solidFill>
              <a:latin typeface="Adobe Clean"/>
            </a:endParaRPr>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endParaRPr lang="en-US">
              <a:solidFill>
                <a:srgbClr val="000000">
                  <a:lumMod val="65000"/>
                  <a:lumOff val="35000"/>
                </a:srgbClr>
              </a:solidFill>
              <a:latin typeface="Adobe Clean"/>
            </a:endParaRPr>
          </a:p>
        </p:txBody>
      </p:sp>
      <p:sp>
        <p:nvSpPr>
          <p:cNvPr id="6" name="Slide Number Placeholder 5"/>
          <p:cNvSpPr>
            <a:spLocks noGrp="1"/>
          </p:cNvSpPr>
          <p:nvPr>
            <p:ph type="sldNum" sz="quarter" idx="12"/>
          </p:nvPr>
        </p:nvSpPr>
        <p:spPr/>
        <p:txBody>
          <a:bodyPr/>
          <a:lstStyle>
            <a:lvl1pPr algn="ctr">
              <a:defRPr>
                <a:solidFill>
                  <a:schemeClr val="tx1">
                    <a:lumMod val="65000"/>
                    <a:lumOff val="35000"/>
                  </a:schemeClr>
                </a:solidFill>
              </a:defRPr>
            </a:lvl1pPr>
          </a:lstStyle>
          <a:p>
            <a:fld id="{90156F56-D5AE-4C6F-B826-C69D1BC521BB}" type="slidenum">
              <a:rPr lang="en-US" smtClean="0">
                <a:solidFill>
                  <a:srgbClr val="000000">
                    <a:lumMod val="65000"/>
                    <a:lumOff val="35000"/>
                  </a:srgbClr>
                </a:solidFill>
                <a:latin typeface="Adobe Clean"/>
              </a:rPr>
              <a:pPr/>
              <a:t>‹#›</a:t>
            </a:fld>
            <a:endParaRPr lang="en-US">
              <a:solidFill>
                <a:srgbClr val="000000">
                  <a:lumMod val="65000"/>
                  <a:lumOff val="35000"/>
                </a:srgbClr>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000000">
                    <a:lumMod val="65000"/>
                    <a:lumOff val="35000"/>
                  </a:srgbClr>
                </a:solidFill>
                <a:latin typeface="Adobe Clean"/>
              </a:rPr>
              <a:t>© 2015 Adobe Systems Incorporated.  All Rights Reserved.  Adobe Confidential.</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4" y="-2383"/>
            <a:ext cx="417908" cy="685799"/>
          </a:xfrm>
          <a:prstGeom prst="rect">
            <a:avLst/>
          </a:prstGeom>
        </p:spPr>
      </p:pic>
    </p:spTree>
    <p:extLst>
      <p:ext uri="{BB962C8B-B14F-4D97-AF65-F5344CB8AC3E}">
        <p14:creationId xmlns:p14="http://schemas.microsoft.com/office/powerpoint/2010/main" val="149470273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 SnW1">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892"/>
            <a:ext cx="12188952" cy="6856284"/>
          </a:xfrm>
          <a:prstGeom prst="rect">
            <a:avLst/>
          </a:prstGeom>
        </p:spPr>
      </p:pic>
      <p:sp>
        <p:nvSpPr>
          <p:cNvPr id="14" name="Rectangle 13"/>
          <p:cNvSpPr/>
          <p:nvPr userDrawn="1"/>
        </p:nvSpPr>
        <p:spPr>
          <a:xfrm>
            <a:off x="1" y="1303020"/>
            <a:ext cx="12188825" cy="1165860"/>
          </a:xfrm>
          <a:prstGeom prst="rect">
            <a:avLst/>
          </a:pr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644EF78C-0077-4668-88B9-243DFB96141B}" type="datetime1">
              <a:rPr lang="en-US" smtClean="0">
                <a:solidFill>
                  <a:srgbClr val="000000">
                    <a:lumMod val="65000"/>
                    <a:lumOff val="35000"/>
                  </a:srgbClr>
                </a:solidFill>
                <a:latin typeface="Adobe Clean"/>
              </a:rPr>
              <a:pPr/>
              <a:t>3/15/2024</a:t>
            </a:fld>
            <a:endParaRPr lang="en-US">
              <a:solidFill>
                <a:srgbClr val="000000">
                  <a:lumMod val="65000"/>
                  <a:lumOff val="35000"/>
                </a:srgbClr>
              </a:solidFill>
              <a:latin typeface="Adobe Clean"/>
            </a:endParaRPr>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endParaRPr lang="en-US">
              <a:solidFill>
                <a:srgbClr val="000000">
                  <a:lumMod val="65000"/>
                  <a:lumOff val="35000"/>
                </a:srgbClr>
              </a:solidFill>
              <a:latin typeface="Adobe Clean"/>
            </a:endParaRPr>
          </a:p>
        </p:txBody>
      </p:sp>
      <p:sp>
        <p:nvSpPr>
          <p:cNvPr id="6" name="Slide Number Placeholder 5"/>
          <p:cNvSpPr>
            <a:spLocks noGrp="1"/>
          </p:cNvSpPr>
          <p:nvPr>
            <p:ph type="sldNum" sz="quarter" idx="12"/>
          </p:nvPr>
        </p:nvSpPr>
        <p:spPr/>
        <p:txBody>
          <a:bodyPr/>
          <a:lstStyle>
            <a:lvl1pPr algn="ctr">
              <a:defRPr>
                <a:solidFill>
                  <a:schemeClr val="tx1">
                    <a:lumMod val="65000"/>
                    <a:lumOff val="35000"/>
                  </a:schemeClr>
                </a:solidFill>
              </a:defRPr>
            </a:lvl1pPr>
          </a:lstStyle>
          <a:p>
            <a:fld id="{90156F56-D5AE-4C6F-B826-C69D1BC521BB}" type="slidenum">
              <a:rPr lang="en-US" smtClean="0">
                <a:solidFill>
                  <a:srgbClr val="000000">
                    <a:lumMod val="65000"/>
                    <a:lumOff val="35000"/>
                  </a:srgbClr>
                </a:solidFill>
                <a:latin typeface="Adobe Clean"/>
              </a:rPr>
              <a:pPr/>
              <a:t>‹#›</a:t>
            </a:fld>
            <a:endParaRPr lang="en-US">
              <a:solidFill>
                <a:srgbClr val="000000">
                  <a:lumMod val="65000"/>
                  <a:lumOff val="35000"/>
                </a:srgbClr>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000000">
                    <a:lumMod val="65000"/>
                    <a:lumOff val="35000"/>
                  </a:srgbClr>
                </a:solidFill>
                <a:latin typeface="Adobe Clean"/>
              </a:rPr>
              <a:t>© 2015 Adobe Systems Incorporated.  All Rights Reserved.  Adobe Confidential.</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4" y="-2383"/>
            <a:ext cx="417908" cy="685799"/>
          </a:xfrm>
          <a:prstGeom prst="rect">
            <a:avLst/>
          </a:prstGeom>
        </p:spPr>
      </p:pic>
    </p:spTree>
    <p:extLst>
      <p:ext uri="{BB962C8B-B14F-4D97-AF65-F5344CB8AC3E}">
        <p14:creationId xmlns:p14="http://schemas.microsoft.com/office/powerpoint/2010/main" val="323028895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Title Slide - SnW2">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 y="892"/>
            <a:ext cx="12188944" cy="6856281"/>
          </a:xfrm>
          <a:prstGeom prst="rect">
            <a:avLst/>
          </a:prstGeom>
          <a:noFill/>
          <a:ln>
            <a:noFill/>
          </a:ln>
        </p:spPr>
      </p:pic>
      <p:sp>
        <p:nvSpPr>
          <p:cNvPr id="14" name="Rectangle 13"/>
          <p:cNvSpPr/>
          <p:nvPr userDrawn="1"/>
        </p:nvSpPr>
        <p:spPr>
          <a:xfrm>
            <a:off x="1" y="1303020"/>
            <a:ext cx="12188825" cy="1165860"/>
          </a:xfrm>
          <a:prstGeom prst="rect">
            <a:avLst/>
          </a:pr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644EF78C-0077-4668-88B9-243DFB96141B}" type="datetime1">
              <a:rPr lang="en-US" smtClean="0">
                <a:solidFill>
                  <a:srgbClr val="000000">
                    <a:lumMod val="65000"/>
                    <a:lumOff val="35000"/>
                  </a:srgbClr>
                </a:solidFill>
                <a:latin typeface="Adobe Clean"/>
              </a:rPr>
              <a:pPr/>
              <a:t>3/15/2024</a:t>
            </a:fld>
            <a:endParaRPr lang="en-US">
              <a:solidFill>
                <a:srgbClr val="000000">
                  <a:lumMod val="65000"/>
                  <a:lumOff val="35000"/>
                </a:srgbClr>
              </a:solidFill>
              <a:latin typeface="Adobe Clean"/>
            </a:endParaRPr>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endParaRPr lang="en-US">
              <a:solidFill>
                <a:srgbClr val="000000">
                  <a:lumMod val="65000"/>
                  <a:lumOff val="35000"/>
                </a:srgbClr>
              </a:solidFill>
              <a:latin typeface="Adobe Clean"/>
            </a:endParaRPr>
          </a:p>
        </p:txBody>
      </p:sp>
      <p:sp>
        <p:nvSpPr>
          <p:cNvPr id="6" name="Slide Number Placeholder 5"/>
          <p:cNvSpPr>
            <a:spLocks noGrp="1"/>
          </p:cNvSpPr>
          <p:nvPr>
            <p:ph type="sldNum" sz="quarter" idx="12"/>
          </p:nvPr>
        </p:nvSpPr>
        <p:spPr/>
        <p:txBody>
          <a:bodyPr/>
          <a:lstStyle>
            <a:lvl1pPr algn="ctr">
              <a:defRPr>
                <a:solidFill>
                  <a:schemeClr val="tx1">
                    <a:lumMod val="65000"/>
                    <a:lumOff val="35000"/>
                  </a:schemeClr>
                </a:solidFill>
              </a:defRPr>
            </a:lvl1pPr>
          </a:lstStyle>
          <a:p>
            <a:fld id="{90156F56-D5AE-4C6F-B826-C69D1BC521BB}" type="slidenum">
              <a:rPr lang="en-US" smtClean="0">
                <a:solidFill>
                  <a:srgbClr val="000000">
                    <a:lumMod val="65000"/>
                    <a:lumOff val="35000"/>
                  </a:srgbClr>
                </a:solidFill>
                <a:latin typeface="Adobe Clean"/>
              </a:rPr>
              <a:pPr/>
              <a:t>‹#›</a:t>
            </a:fld>
            <a:endParaRPr lang="en-US">
              <a:solidFill>
                <a:srgbClr val="000000">
                  <a:lumMod val="65000"/>
                  <a:lumOff val="35000"/>
                </a:srgbClr>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000000">
                    <a:lumMod val="65000"/>
                    <a:lumOff val="35000"/>
                  </a:srgbClr>
                </a:solidFill>
                <a:latin typeface="Adobe Clean"/>
              </a:rPr>
              <a:t>© 2015 Adobe Systems Incorporated.  All Rights Reserved.  Adobe Confidential.</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4" y="-2383"/>
            <a:ext cx="417908" cy="685799"/>
          </a:xfrm>
          <a:prstGeom prst="rect">
            <a:avLst/>
          </a:prstGeom>
        </p:spPr>
      </p:pic>
    </p:spTree>
    <p:extLst>
      <p:ext uri="{BB962C8B-B14F-4D97-AF65-F5344CB8AC3E}">
        <p14:creationId xmlns:p14="http://schemas.microsoft.com/office/powerpoint/2010/main" val="98956432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itle" preserve="1">
  <p:cSld name="Title Slide - SnW3">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 y="892"/>
            <a:ext cx="12188944" cy="6856281"/>
          </a:xfrm>
          <a:prstGeom prst="rect">
            <a:avLst/>
          </a:prstGeom>
          <a:noFill/>
          <a:ln>
            <a:noFill/>
          </a:ln>
        </p:spPr>
      </p:pic>
      <p:sp>
        <p:nvSpPr>
          <p:cNvPr id="14" name="Rectangle 13"/>
          <p:cNvSpPr/>
          <p:nvPr userDrawn="1"/>
        </p:nvSpPr>
        <p:spPr>
          <a:xfrm>
            <a:off x="1" y="1303020"/>
            <a:ext cx="12188825" cy="1165860"/>
          </a:xfrm>
          <a:prstGeom prst="rect">
            <a:avLst/>
          </a:pr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644EF78C-0077-4668-88B9-243DFB96141B}" type="datetime1">
              <a:rPr lang="en-US" smtClean="0">
                <a:solidFill>
                  <a:srgbClr val="000000">
                    <a:lumMod val="65000"/>
                    <a:lumOff val="35000"/>
                  </a:srgbClr>
                </a:solidFill>
                <a:latin typeface="Adobe Clean"/>
              </a:rPr>
              <a:pPr/>
              <a:t>3/15/2024</a:t>
            </a:fld>
            <a:endParaRPr lang="en-US">
              <a:solidFill>
                <a:srgbClr val="000000">
                  <a:lumMod val="65000"/>
                  <a:lumOff val="35000"/>
                </a:srgbClr>
              </a:solidFill>
              <a:latin typeface="Adobe Clean"/>
            </a:endParaRPr>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endParaRPr lang="en-US">
              <a:solidFill>
                <a:srgbClr val="000000">
                  <a:lumMod val="65000"/>
                  <a:lumOff val="35000"/>
                </a:srgbClr>
              </a:solidFill>
              <a:latin typeface="Adobe Clean"/>
            </a:endParaRPr>
          </a:p>
        </p:txBody>
      </p:sp>
      <p:sp>
        <p:nvSpPr>
          <p:cNvPr id="6" name="Slide Number Placeholder 5"/>
          <p:cNvSpPr>
            <a:spLocks noGrp="1"/>
          </p:cNvSpPr>
          <p:nvPr>
            <p:ph type="sldNum" sz="quarter" idx="12"/>
          </p:nvPr>
        </p:nvSpPr>
        <p:spPr/>
        <p:txBody>
          <a:bodyPr/>
          <a:lstStyle>
            <a:lvl1pPr algn="ctr">
              <a:defRPr>
                <a:solidFill>
                  <a:schemeClr val="tx1">
                    <a:lumMod val="65000"/>
                    <a:lumOff val="35000"/>
                  </a:schemeClr>
                </a:solidFill>
              </a:defRPr>
            </a:lvl1pPr>
          </a:lstStyle>
          <a:p>
            <a:fld id="{90156F56-D5AE-4C6F-B826-C69D1BC521BB}" type="slidenum">
              <a:rPr lang="en-US" smtClean="0">
                <a:solidFill>
                  <a:srgbClr val="000000">
                    <a:lumMod val="65000"/>
                    <a:lumOff val="35000"/>
                  </a:srgbClr>
                </a:solidFill>
                <a:latin typeface="Adobe Clean"/>
              </a:rPr>
              <a:pPr/>
              <a:t>‹#›</a:t>
            </a:fld>
            <a:endParaRPr lang="en-US">
              <a:solidFill>
                <a:srgbClr val="000000">
                  <a:lumMod val="65000"/>
                  <a:lumOff val="35000"/>
                </a:srgbClr>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000000">
                    <a:lumMod val="65000"/>
                    <a:lumOff val="35000"/>
                  </a:srgbClr>
                </a:solidFill>
                <a:latin typeface="Adobe Clean"/>
              </a:rPr>
              <a:t>© 2015 Adobe Systems Incorporated.  All Rights Reserved.  Adobe Confidential.</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4" y="-2383"/>
            <a:ext cx="417908" cy="685799"/>
          </a:xfrm>
          <a:prstGeom prst="rect">
            <a:avLst/>
          </a:prstGeom>
        </p:spPr>
      </p:pic>
    </p:spTree>
    <p:extLst>
      <p:ext uri="{BB962C8B-B14F-4D97-AF65-F5344CB8AC3E}">
        <p14:creationId xmlns:p14="http://schemas.microsoft.com/office/powerpoint/2010/main" val="270523307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itle" preserve="1">
  <p:cSld name="Title Slide - GSP">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 y="892"/>
            <a:ext cx="12188948" cy="6856283"/>
          </a:xfrm>
          <a:prstGeom prst="rect">
            <a:avLst/>
          </a:prstGeom>
        </p:spPr>
      </p:pic>
      <p:sp>
        <p:nvSpPr>
          <p:cNvPr id="14" name="Rectangle 13"/>
          <p:cNvSpPr/>
          <p:nvPr userDrawn="1"/>
        </p:nvSpPr>
        <p:spPr>
          <a:xfrm>
            <a:off x="1" y="1303020"/>
            <a:ext cx="12188825" cy="116586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lumMod val="65000"/>
                    <a:lumOff val="3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44EF78C-0077-4668-88B9-243DFB96141B}"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lvl1pPr algn="ctr">
              <a:defRPr/>
            </a:lvl1pPr>
          </a:lstStyle>
          <a:p>
            <a:fld id="{90156F56-D5AE-4C6F-B826-C69D1BC521BB}" type="slidenum">
              <a:rPr lang="en-US" smtClean="0">
                <a:solidFill>
                  <a:prstClr val="white"/>
                </a:solidFill>
                <a:latin typeface="Adobe Clean"/>
              </a:rPr>
              <a:pPr/>
              <a:t>‹#›</a:t>
            </a:fld>
            <a:endParaRPr lang="en-US">
              <a:solidFill>
                <a:prstClr val="white"/>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FFFFFF"/>
                </a:solidFill>
                <a:latin typeface="Adobe Clean"/>
              </a:rPr>
              <a:t>© 2015 Adobe Systems Incorporated.  All Rights Reserved.  Adobe Confidential.</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4" y="-2383"/>
            <a:ext cx="417908" cy="685799"/>
          </a:xfrm>
          <a:prstGeom prst="rect">
            <a:avLst/>
          </a:prstGeom>
        </p:spPr>
      </p:pic>
    </p:spTree>
    <p:extLst>
      <p:ext uri="{BB962C8B-B14F-4D97-AF65-F5344CB8AC3E}">
        <p14:creationId xmlns:p14="http://schemas.microsoft.com/office/powerpoint/2010/main" val="31816839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Slide - TMS4">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 y="892"/>
            <a:ext cx="12188943" cy="6856281"/>
          </a:xfrm>
          <a:prstGeom prst="rect">
            <a:avLst/>
          </a:prstGeom>
          <a:noFill/>
          <a:ln>
            <a:noFill/>
          </a:ln>
        </p:spPr>
      </p:pic>
      <p:sp>
        <p:nvSpPr>
          <p:cNvPr id="14" name="Rectangle 13"/>
          <p:cNvSpPr/>
          <p:nvPr userDrawn="1"/>
        </p:nvSpPr>
        <p:spPr>
          <a:xfrm>
            <a:off x="3" y="1303020"/>
            <a:ext cx="12188825" cy="1165860"/>
          </a:xfrm>
          <a:prstGeom prst="rect">
            <a:avLst/>
          </a:prstGeom>
          <a:solidFill>
            <a:srgbClr val="37434D">
              <a:alpha val="1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a:endParaRPr lang="en-US">
              <a:solidFill>
                <a:srgbClr val="FFFFFF"/>
              </a:solidFill>
              <a:ea typeface="ＭＳ Ｐゴシック" pitchFamily="-111" charset="-128"/>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644EF78C-0077-4668-88B9-243DFB96141B}" type="datetime1">
              <a:rPr lang="en-US" smtClean="0"/>
              <a:pPr/>
              <a:t>3/15/2024</a:t>
            </a:fld>
            <a:endParaRPr lang="en-US"/>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endParaRPr lang="en-US"/>
          </a:p>
        </p:txBody>
      </p:sp>
      <p:sp>
        <p:nvSpPr>
          <p:cNvPr id="6" name="Slide Number Placeholder 5"/>
          <p:cNvSpPr>
            <a:spLocks noGrp="1"/>
          </p:cNvSpPr>
          <p:nvPr>
            <p:ph type="sldNum" sz="quarter" idx="12"/>
          </p:nvPr>
        </p:nvSpPr>
        <p:spPr/>
        <p:txBody>
          <a:bodyPr/>
          <a:lstStyle>
            <a:lvl1pPr algn="ctr">
              <a:defRPr>
                <a:solidFill>
                  <a:schemeClr val="tx1">
                    <a:lumMod val="65000"/>
                    <a:lumOff val="35000"/>
                  </a:schemeClr>
                </a:solidFill>
              </a:defRPr>
            </a:lvl1pPr>
          </a:lstStyle>
          <a:p>
            <a:fld id="{90156F56-D5AE-4C6F-B826-C69D1BC521BB}" type="slidenum">
              <a:rPr lang="en-US" smtClean="0"/>
              <a:pPr/>
              <a:t>‹#›</a:t>
            </a:fld>
            <a:endParaRPr lang="en-US"/>
          </a:p>
        </p:txBody>
      </p:sp>
      <p:sp>
        <p:nvSpPr>
          <p:cNvPr id="15" name="Rectangle 21"/>
          <p:cNvSpPr>
            <a:spLocks noChangeArrowheads="1"/>
          </p:cNvSpPr>
          <p:nvPr userDrawn="1"/>
        </p:nvSpPr>
        <p:spPr bwMode="auto">
          <a:xfrm>
            <a:off x="304723" y="6487239"/>
            <a:ext cx="5181679" cy="107722"/>
          </a:xfrm>
          <a:prstGeom prst="rect">
            <a:avLst/>
          </a:prstGeom>
          <a:noFill/>
          <a:ln w="9525">
            <a:noFill/>
            <a:miter lim="800000"/>
            <a:headEnd/>
            <a:tailEnd/>
          </a:ln>
        </p:spPr>
        <p:txBody>
          <a:bodyPr wrap="square" lIns="0" tIns="0" rIns="0" bIns="0" anchor="b">
            <a:spAutoFit/>
          </a:bodyPr>
          <a:lstStyle/>
          <a:p>
            <a:r>
              <a:rPr lang="en-US" sz="700">
                <a:solidFill>
                  <a:schemeClr val="tx1">
                    <a:lumMod val="65000"/>
                    <a:lumOff val="35000"/>
                  </a:schemeClr>
                </a:solidFill>
                <a:latin typeface="Adobe Clean" pitchFamily="-111" charset="0"/>
              </a:rPr>
              <a:t>© 2022 Adobe Systems Incorporated.  All Rights Reserved.  Adobe Confidential.</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41182" y="-2383"/>
            <a:ext cx="417909" cy="685799"/>
          </a:xfrm>
          <a:prstGeom prst="rect">
            <a:avLst/>
          </a:prstGeom>
        </p:spPr>
      </p:pic>
    </p:spTree>
    <p:extLst>
      <p:ext uri="{BB962C8B-B14F-4D97-AF65-F5344CB8AC3E}">
        <p14:creationId xmlns:p14="http://schemas.microsoft.com/office/powerpoint/2010/main" val="50392590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itle" preserve="1">
  <p:cSld name="Title Slide - EB">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 y="892"/>
            <a:ext cx="12188949" cy="6856283"/>
          </a:xfrm>
          <a:prstGeom prst="rect">
            <a:avLst/>
          </a:prstGeom>
        </p:spPr>
      </p:pic>
      <p:sp>
        <p:nvSpPr>
          <p:cNvPr id="14" name="Rectangle 13"/>
          <p:cNvSpPr/>
          <p:nvPr userDrawn="1"/>
        </p:nvSpPr>
        <p:spPr>
          <a:xfrm>
            <a:off x="1" y="1303020"/>
            <a:ext cx="12188825" cy="116586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lumMod val="65000"/>
                    <a:lumOff val="3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44EF78C-0077-4668-88B9-243DFB96141B}"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lvl1pPr algn="ctr">
              <a:defRPr/>
            </a:lvl1pPr>
          </a:lstStyle>
          <a:p>
            <a:fld id="{90156F56-D5AE-4C6F-B826-C69D1BC521BB}" type="slidenum">
              <a:rPr lang="en-US" smtClean="0">
                <a:solidFill>
                  <a:prstClr val="white"/>
                </a:solidFill>
                <a:latin typeface="Adobe Clean"/>
              </a:rPr>
              <a:pPr/>
              <a:t>‹#›</a:t>
            </a:fld>
            <a:endParaRPr lang="en-US">
              <a:solidFill>
                <a:prstClr val="white"/>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FFFFFF"/>
                </a:solidFill>
                <a:latin typeface="Adobe Clean"/>
              </a:rPr>
              <a:t>© 2015 Adobe Systems Incorporated.  All Rights Reserved.  Adobe Confidential.</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4" y="-2383"/>
            <a:ext cx="417908" cy="685799"/>
          </a:xfrm>
          <a:prstGeom prst="rect">
            <a:avLst/>
          </a:prstGeom>
        </p:spPr>
      </p:pic>
    </p:spTree>
    <p:extLst>
      <p:ext uri="{BB962C8B-B14F-4D97-AF65-F5344CB8AC3E}">
        <p14:creationId xmlns:p14="http://schemas.microsoft.com/office/powerpoint/2010/main" val="3646028554"/>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 preserve="1">
  <p:cSld name="1_Title Slide - EB">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 y="892"/>
            <a:ext cx="12188949" cy="6856283"/>
          </a:xfrm>
          <a:prstGeom prst="rect">
            <a:avLst/>
          </a:prstGeom>
        </p:spPr>
      </p:pic>
      <p:sp>
        <p:nvSpPr>
          <p:cNvPr id="14" name="Rectangle 13"/>
          <p:cNvSpPr/>
          <p:nvPr userDrawn="1"/>
        </p:nvSpPr>
        <p:spPr>
          <a:xfrm>
            <a:off x="1" y="1303020"/>
            <a:ext cx="12188825" cy="116586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lumMod val="65000"/>
                    <a:lumOff val="3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44EF78C-0077-4668-88B9-243DFB96141B}"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lvl1pPr algn="ctr">
              <a:defRPr/>
            </a:lvl1pPr>
          </a:lstStyle>
          <a:p>
            <a:fld id="{90156F56-D5AE-4C6F-B826-C69D1BC521BB}" type="slidenum">
              <a:rPr lang="en-US" smtClean="0">
                <a:solidFill>
                  <a:prstClr val="white"/>
                </a:solidFill>
                <a:latin typeface="Adobe Clean"/>
              </a:rPr>
              <a:pPr/>
              <a:t>‹#›</a:t>
            </a:fld>
            <a:endParaRPr lang="en-US">
              <a:solidFill>
                <a:prstClr val="white"/>
              </a:solidFill>
              <a:latin typeface="Adobe Clean"/>
            </a:endParaRPr>
          </a:p>
        </p:txBody>
      </p:sp>
      <p:sp>
        <p:nvSpPr>
          <p:cNvPr id="15"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FFFFFF"/>
                </a:solidFill>
                <a:latin typeface="Adobe Clean"/>
              </a:rPr>
              <a:t>© 2015 Adobe Systems Incorporated.  All Rights Reserved.  Adobe Confidential.</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41184" y="-2383"/>
            <a:ext cx="417908" cy="685799"/>
          </a:xfrm>
          <a:prstGeom prst="rect">
            <a:avLst/>
          </a:prstGeom>
        </p:spPr>
      </p:pic>
    </p:spTree>
    <p:extLst>
      <p:ext uri="{BB962C8B-B14F-4D97-AF65-F5344CB8AC3E}">
        <p14:creationId xmlns:p14="http://schemas.microsoft.com/office/powerpoint/2010/main" val="242612610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3B8D6CA-D4AF-4FDC-9641-A8569C957DEB}"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spTree>
    <p:extLst>
      <p:ext uri="{BB962C8B-B14F-4D97-AF65-F5344CB8AC3E}">
        <p14:creationId xmlns:p14="http://schemas.microsoft.com/office/powerpoint/2010/main" val="340315158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Date Placeholder 3"/>
          <p:cNvSpPr>
            <a:spLocks noGrp="1"/>
          </p:cNvSpPr>
          <p:nvPr>
            <p:ph type="dt" sz="half" idx="10"/>
          </p:nvPr>
        </p:nvSpPr>
        <p:spPr/>
        <p:txBody>
          <a:bodyPr/>
          <a:lstStyle/>
          <a:p>
            <a:fld id="{79050707-6B9C-41AD-8E71-8169BFD8CE9E}"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spTree>
    <p:extLst>
      <p:ext uri="{BB962C8B-B14F-4D97-AF65-F5344CB8AC3E}">
        <p14:creationId xmlns:p14="http://schemas.microsoft.com/office/powerpoint/2010/main" val="3973426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Gray Content Are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Date Placeholder 3"/>
          <p:cNvSpPr>
            <a:spLocks noGrp="1"/>
          </p:cNvSpPr>
          <p:nvPr>
            <p:ph type="dt" sz="half" idx="10"/>
          </p:nvPr>
        </p:nvSpPr>
        <p:spPr/>
        <p:txBody>
          <a:bodyPr/>
          <a:lstStyle/>
          <a:p>
            <a:fld id="{7B347668-7CB5-401B-A4E5-A798FE114AAD}"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sp>
        <p:nvSpPr>
          <p:cNvPr id="7" name="Rectangle 5"/>
          <p:cNvSpPr>
            <a:spLocks noChangeArrowheads="1"/>
          </p:cNvSpPr>
          <p:nvPr userDrawn="1"/>
        </p:nvSpPr>
        <p:spPr bwMode="auto">
          <a:xfrm>
            <a:off x="1" y="742951"/>
            <a:ext cx="12188825" cy="5699124"/>
          </a:xfrm>
          <a:prstGeom prst="rect">
            <a:avLst/>
          </a:prstGeom>
          <a:solidFill>
            <a:srgbClr val="37434D"/>
          </a:solidFill>
          <a:ln>
            <a:noFill/>
          </a:ln>
        </p:spPr>
        <p:style>
          <a:lnRef idx="2">
            <a:schemeClr val="accent1">
              <a:shade val="50000"/>
            </a:schemeClr>
          </a:lnRef>
          <a:fillRef idx="1">
            <a:schemeClr val="accent1"/>
          </a:fillRef>
          <a:effectRef idx="0">
            <a:schemeClr val="accent1"/>
          </a:effectRef>
          <a:fontRef idx="minor">
            <a:schemeClr val="lt1"/>
          </a:fontRef>
        </p:style>
        <p:txBody>
          <a:bodyPr lIns="108829" tIns="54414" rIns="108829" bIns="54414" anchor="ctr"/>
          <a:lstStyle/>
          <a:p>
            <a:pPr algn="ctr" fontAlgn="base">
              <a:spcBef>
                <a:spcPct val="0"/>
              </a:spcBef>
              <a:spcAft>
                <a:spcPct val="0"/>
              </a:spcAft>
            </a:pPr>
            <a:endParaRPr lang="en-US">
              <a:solidFill>
                <a:srgbClr val="FFFFFF"/>
              </a:solidFill>
              <a:latin typeface="Adobe Clean"/>
              <a:ea typeface="ＭＳ Ｐゴシック" pitchFamily="-111" charset="-128"/>
            </a:endParaRPr>
          </a:p>
        </p:txBody>
      </p:sp>
    </p:spTree>
    <p:extLst>
      <p:ext uri="{BB962C8B-B14F-4D97-AF65-F5344CB8AC3E}">
        <p14:creationId xmlns:p14="http://schemas.microsoft.com/office/powerpoint/2010/main" val="199726199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ck Content Are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Date Placeholder 3"/>
          <p:cNvSpPr>
            <a:spLocks noGrp="1"/>
          </p:cNvSpPr>
          <p:nvPr>
            <p:ph type="dt" sz="half" idx="10"/>
          </p:nvPr>
        </p:nvSpPr>
        <p:spPr/>
        <p:txBody>
          <a:bodyPr/>
          <a:lstStyle/>
          <a:p>
            <a:fld id="{576251BD-8A37-4A4F-BD66-CA6ADEC4144E}"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sp>
        <p:nvSpPr>
          <p:cNvPr id="7" name="Rectangle 5"/>
          <p:cNvSpPr>
            <a:spLocks noChangeArrowheads="1"/>
          </p:cNvSpPr>
          <p:nvPr userDrawn="1"/>
        </p:nvSpPr>
        <p:spPr bwMode="auto">
          <a:xfrm>
            <a:off x="1" y="777875"/>
            <a:ext cx="12188825" cy="56642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08829" tIns="54414" rIns="108829" bIns="54414" anchor="ctr"/>
          <a:lstStyle/>
          <a:p>
            <a:pPr algn="ctr" fontAlgn="base">
              <a:spcBef>
                <a:spcPct val="0"/>
              </a:spcBef>
              <a:spcAft>
                <a:spcPct val="0"/>
              </a:spcAft>
            </a:pPr>
            <a:endParaRPr lang="en-US">
              <a:solidFill>
                <a:srgbClr val="FFFFFF"/>
              </a:solidFill>
              <a:latin typeface="Adobe Clean"/>
              <a:ea typeface="ＭＳ Ｐゴシック" pitchFamily="-111" charset="-128"/>
            </a:endParaRPr>
          </a:p>
        </p:txBody>
      </p:sp>
    </p:spTree>
    <p:extLst>
      <p:ext uri="{BB962C8B-B14F-4D97-AF65-F5344CB8AC3E}">
        <p14:creationId xmlns:p14="http://schemas.microsoft.com/office/powerpoint/2010/main" val="3566543336"/>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1_Black Content Area">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76251BD-8A37-4A4F-BD66-CA6ADEC4144E}"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sp>
        <p:nvSpPr>
          <p:cNvPr id="7" name="Rectangle 5"/>
          <p:cNvSpPr>
            <a:spLocks noChangeArrowheads="1"/>
          </p:cNvSpPr>
          <p:nvPr userDrawn="1"/>
        </p:nvSpPr>
        <p:spPr bwMode="auto">
          <a:xfrm>
            <a:off x="1" y="8"/>
            <a:ext cx="12188825" cy="6442075"/>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08829" tIns="54414" rIns="108829" bIns="54414" anchor="ctr"/>
          <a:lstStyle/>
          <a:p>
            <a:pPr algn="ctr" fontAlgn="base">
              <a:spcBef>
                <a:spcPct val="0"/>
              </a:spcBef>
              <a:spcAft>
                <a:spcPct val="0"/>
              </a:spcAft>
            </a:pPr>
            <a:endParaRPr lang="en-US">
              <a:solidFill>
                <a:srgbClr val="FFFFFF"/>
              </a:solidFill>
              <a:latin typeface="Adobe Clean"/>
              <a:ea typeface="ＭＳ Ｐゴシック" pitchFamily="-111" charset="-128"/>
            </a:endParaRP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14410646"/>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cSld name="5_Custom Layout">
    <p:spTree>
      <p:nvGrpSpPr>
        <p:cNvPr id="1" name=""/>
        <p:cNvGrpSpPr/>
        <p:nvPr/>
      </p:nvGrpSpPr>
      <p:grpSpPr>
        <a:xfrm>
          <a:off x="0" y="0"/>
          <a:ext cx="0" cy="0"/>
          <a:chOff x="0" y="0"/>
          <a:chExt cx="0" cy="0"/>
        </a:xfrm>
      </p:grpSpPr>
      <p:sp>
        <p:nvSpPr>
          <p:cNvPr id="6" name="Rectangle 5"/>
          <p:cNvSpPr>
            <a:spLocks noChangeArrowheads="1"/>
          </p:cNvSpPr>
          <p:nvPr userDrawn="1"/>
        </p:nvSpPr>
        <p:spPr bwMode="auto">
          <a:xfrm>
            <a:off x="4" y="1"/>
            <a:ext cx="12188824" cy="6858000"/>
          </a:xfrm>
          <a:prstGeom prst="rect">
            <a:avLst/>
          </a:prstGeom>
          <a:gradFill flip="none" rotWithShape="1">
            <a:gsLst>
              <a:gs pos="100000">
                <a:schemeClr val="tx1"/>
              </a:gs>
              <a:gs pos="0">
                <a:schemeClr val="tx1">
                  <a:lumMod val="75000"/>
                  <a:lumOff val="2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395" tIns="45700" rIns="91395" bIns="45700" anchor="ctr"/>
          <a:lstStyle/>
          <a:p>
            <a:pPr algn="ctr" defTabSz="914329" fontAlgn="base">
              <a:spcBef>
                <a:spcPct val="0"/>
              </a:spcBef>
              <a:spcAft>
                <a:spcPct val="0"/>
              </a:spcAft>
              <a:buFont typeface="Wingdings" pitchFamily="2" charset="2"/>
              <a:buChar char="§"/>
            </a:pPr>
            <a:endParaRPr lang="en-US">
              <a:solidFill>
                <a:srgbClr val="FFFFFF"/>
              </a:solidFill>
              <a:latin typeface="Adobe Clean"/>
              <a:ea typeface="ＭＳ Ｐゴシック" pitchFamily="-111" charset="-128"/>
              <a:cs typeface="ヒラギノ角ゴ ProN W3"/>
            </a:endParaRPr>
          </a:p>
        </p:txBody>
      </p:sp>
      <p:sp>
        <p:nvSpPr>
          <p:cNvPr id="2" name="Title 1"/>
          <p:cNvSpPr>
            <a:spLocks noGrp="1"/>
          </p:cNvSpPr>
          <p:nvPr>
            <p:ph type="title"/>
          </p:nvPr>
        </p:nvSpPr>
        <p:spPr/>
        <p:txBody>
          <a:bodyPr/>
          <a:lstStyle/>
          <a:p>
            <a:r>
              <a:rPr lang="en-US"/>
              <a:t>Click to edit Master title style</a:t>
            </a:r>
          </a:p>
        </p:txBody>
      </p:sp>
      <p:sp>
        <p:nvSpPr>
          <p:cNvPr id="4" name="Rectangle 21"/>
          <p:cNvSpPr>
            <a:spLocks noChangeArrowheads="1"/>
          </p:cNvSpPr>
          <p:nvPr userDrawn="1"/>
        </p:nvSpPr>
        <p:spPr bwMode="auto">
          <a:xfrm>
            <a:off x="304722" y="6502400"/>
            <a:ext cx="5185329" cy="107950"/>
          </a:xfrm>
          <a:prstGeom prst="rect">
            <a:avLst/>
          </a:prstGeom>
          <a:noFill/>
          <a:ln w="9525">
            <a:noFill/>
            <a:miter lim="800000"/>
            <a:headEnd/>
            <a:tailEnd/>
          </a:ln>
        </p:spPr>
        <p:txBody>
          <a:bodyPr wrap="square" lIns="0" tIns="0" rIns="0" bIns="0" anchor="b">
            <a:spAutoFit/>
          </a:bodyPr>
          <a:lstStyle/>
          <a:p>
            <a:r>
              <a:rPr lang="en-US" sz="700">
                <a:solidFill>
                  <a:srgbClr val="FFFFFF"/>
                </a:solidFill>
                <a:latin typeface="Adobe Clean"/>
              </a:rPr>
              <a:t>© 2015 Adobe Systems Incorporated.  All Rights Reserved.  Adobe Confidential.</a:t>
            </a:r>
          </a:p>
        </p:txBody>
      </p:sp>
    </p:spTree>
    <p:extLst>
      <p:ext uri="{BB962C8B-B14F-4D97-AF65-F5344CB8AC3E}">
        <p14:creationId xmlns:p14="http://schemas.microsoft.com/office/powerpoint/2010/main" val="168007462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6" name="Rectangle 5"/>
          <p:cNvSpPr>
            <a:spLocks noChangeArrowheads="1"/>
          </p:cNvSpPr>
          <p:nvPr userDrawn="1"/>
        </p:nvSpPr>
        <p:spPr bwMode="auto">
          <a:xfrm>
            <a:off x="4" y="3"/>
            <a:ext cx="12188824" cy="6858000"/>
          </a:xfrm>
          <a:prstGeom prst="rect">
            <a:avLst/>
          </a:prstGeom>
          <a:gradFill flip="none" rotWithShape="1">
            <a:gsLst>
              <a:gs pos="100000">
                <a:schemeClr val="tx1"/>
              </a:gs>
              <a:gs pos="0">
                <a:schemeClr val="tx1">
                  <a:lumMod val="75000"/>
                  <a:lumOff val="2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13" tIns="45707" rIns="91413" bIns="45707" anchor="ctr"/>
          <a:lstStyle/>
          <a:p>
            <a:pPr algn="ctr" defTabSz="914149" fontAlgn="base">
              <a:spcBef>
                <a:spcPct val="0"/>
              </a:spcBef>
              <a:spcAft>
                <a:spcPct val="0"/>
              </a:spcAft>
              <a:buFont typeface="Wingdings" pitchFamily="2" charset="2"/>
              <a:buChar char="§"/>
            </a:pPr>
            <a:endParaRPr lang="en-US" sz="1900">
              <a:solidFill>
                <a:srgbClr val="FFFFFF"/>
              </a:solidFill>
              <a:latin typeface="Adobe Clean"/>
              <a:ea typeface="ＭＳ Ｐゴシック" pitchFamily="-111" charset="-128"/>
            </a:endParaRPr>
          </a:p>
        </p:txBody>
      </p:sp>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AB78257-7A7E-4BBC-BB44-767E213B120F}" type="datetime1">
              <a:rPr lang="en-US" smtClean="0">
                <a:solidFill>
                  <a:prstClr val="white"/>
                </a:solidFill>
                <a:latin typeface="Adobe Clean"/>
              </a:rPr>
              <a:pPr/>
              <a:t>3/15/2024</a:t>
            </a:fld>
            <a:endParaRPr lang="en-US">
              <a:solidFill>
                <a:prstClr val="white"/>
              </a:solidFill>
              <a:latin typeface="Adobe Clean"/>
            </a:endParaRPr>
          </a:p>
        </p:txBody>
      </p:sp>
      <p:sp>
        <p:nvSpPr>
          <p:cNvPr id="4" name="Footer Placeholder 3"/>
          <p:cNvSpPr>
            <a:spLocks noGrp="1"/>
          </p:cNvSpPr>
          <p:nvPr>
            <p:ph type="ftr" sz="quarter" idx="11"/>
          </p:nvPr>
        </p:nvSpPr>
        <p:spPr/>
        <p:txBody>
          <a:bodyPr/>
          <a:lstStyle/>
          <a:p>
            <a:endParaRPr lang="en-US">
              <a:solidFill>
                <a:prstClr val="white"/>
              </a:solidFill>
              <a:latin typeface="Adobe Clean"/>
            </a:endParaRPr>
          </a:p>
        </p:txBody>
      </p:sp>
      <p:sp>
        <p:nvSpPr>
          <p:cNvPr id="5" name="Slide Number Placeholder 4"/>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spTree>
    <p:extLst>
      <p:ext uri="{BB962C8B-B14F-4D97-AF65-F5344CB8AC3E}">
        <p14:creationId xmlns:p14="http://schemas.microsoft.com/office/powerpoint/2010/main" val="127714773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Date Placeholder 3"/>
          <p:cNvSpPr>
            <a:spLocks noGrp="1"/>
          </p:cNvSpPr>
          <p:nvPr>
            <p:ph type="dt" sz="half" idx="10"/>
          </p:nvPr>
        </p:nvSpPr>
        <p:spPr/>
        <p:txBody>
          <a:bodyPr/>
          <a:lstStyle/>
          <a:p>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r>
              <a:rPr lang="en-US">
                <a:solidFill>
                  <a:prstClr val="white"/>
                </a:solidFill>
                <a:latin typeface="Adobe Clean"/>
              </a:rPr>
              <a:t>Footer Text</a:t>
            </a:r>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sp>
        <p:nvSpPr>
          <p:cNvPr id="16" name="Rectangle 15"/>
          <p:cNvSpPr>
            <a:spLocks noChangeArrowheads="1"/>
          </p:cNvSpPr>
          <p:nvPr userDrawn="1"/>
        </p:nvSpPr>
        <p:spPr bwMode="auto">
          <a:xfrm>
            <a:off x="3" y="12"/>
            <a:ext cx="12188822" cy="6443681"/>
          </a:xfrm>
          <a:prstGeom prst="rect">
            <a:avLst/>
          </a:prstGeom>
          <a:gradFill flip="none" rotWithShape="1">
            <a:gsLst>
              <a:gs pos="100000">
                <a:schemeClr val="tx1"/>
              </a:gs>
              <a:gs pos="0">
                <a:schemeClr val="tx1">
                  <a:lumMod val="75000"/>
                  <a:lumOff val="2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62322" tIns="81168" rIns="162322" bIns="81168" anchor="ctr"/>
          <a:lstStyle/>
          <a:p>
            <a:pPr defTabSz="1623257">
              <a:buFont typeface="Wingdings" pitchFamily="2" charset="2"/>
              <a:buChar char="§"/>
            </a:pPr>
            <a:endParaRPr lang="en-US" sz="3200">
              <a:solidFill>
                <a:srgbClr val="FFFFFF"/>
              </a:solidFill>
              <a:latin typeface="Adobe Clean"/>
              <a:ea typeface="ＭＳ Ｐゴシック" pitchFamily="-111" charset="-128"/>
            </a:endParaRPr>
          </a:p>
        </p:txBody>
      </p:sp>
    </p:spTree>
    <p:extLst>
      <p:ext uri="{BB962C8B-B14F-4D97-AF65-F5344CB8AC3E}">
        <p14:creationId xmlns:p14="http://schemas.microsoft.com/office/powerpoint/2010/main" val="4244778404"/>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 SnW1">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 y="893"/>
            <a:ext cx="12190415" cy="6857107"/>
          </a:xfrm>
          <a:prstGeom prst="rect">
            <a:avLst/>
          </a:prstGeom>
        </p:spPr>
      </p:pic>
      <p:sp>
        <p:nvSpPr>
          <p:cNvPr id="14" name="Rectangle 13"/>
          <p:cNvSpPr/>
          <p:nvPr userDrawn="1"/>
        </p:nvSpPr>
        <p:spPr>
          <a:xfrm>
            <a:off x="3" y="1303020"/>
            <a:ext cx="12188825" cy="1165860"/>
          </a:xfrm>
          <a:prstGeom prst="rect">
            <a:avLst/>
          </a:pr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644EF78C-0077-4668-88B9-243DFB96141B}" type="datetime1">
              <a:rPr lang="en-US" smtClean="0"/>
              <a:pPr/>
              <a:t>3/15/2024</a:t>
            </a:fld>
            <a:endParaRPr lang="en-US"/>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endParaRPr lang="en-US"/>
          </a:p>
        </p:txBody>
      </p:sp>
      <p:sp>
        <p:nvSpPr>
          <p:cNvPr id="6" name="Slide Number Placeholder 5"/>
          <p:cNvSpPr>
            <a:spLocks noGrp="1"/>
          </p:cNvSpPr>
          <p:nvPr>
            <p:ph type="sldNum" sz="quarter" idx="12"/>
          </p:nvPr>
        </p:nvSpPr>
        <p:spPr/>
        <p:txBody>
          <a:bodyPr/>
          <a:lstStyle>
            <a:lvl1pPr algn="ctr">
              <a:defRPr>
                <a:solidFill>
                  <a:schemeClr val="tx1">
                    <a:lumMod val="65000"/>
                    <a:lumOff val="35000"/>
                  </a:schemeClr>
                </a:solidFill>
              </a:defRPr>
            </a:lvl1pPr>
          </a:lstStyle>
          <a:p>
            <a:fld id="{90156F56-D5AE-4C6F-B826-C69D1BC521BB}" type="slidenum">
              <a:rPr lang="en-US" smtClean="0"/>
              <a:pPr/>
              <a:t>‹#›</a:t>
            </a:fld>
            <a:endParaRPr lang="en-US"/>
          </a:p>
        </p:txBody>
      </p:sp>
      <p:sp>
        <p:nvSpPr>
          <p:cNvPr id="15" name="Rectangle 21"/>
          <p:cNvSpPr>
            <a:spLocks noChangeArrowheads="1"/>
          </p:cNvSpPr>
          <p:nvPr userDrawn="1"/>
        </p:nvSpPr>
        <p:spPr bwMode="auto">
          <a:xfrm>
            <a:off x="304723" y="6487239"/>
            <a:ext cx="5181679" cy="107722"/>
          </a:xfrm>
          <a:prstGeom prst="rect">
            <a:avLst/>
          </a:prstGeom>
          <a:noFill/>
          <a:ln w="9525">
            <a:noFill/>
            <a:miter lim="800000"/>
            <a:headEnd/>
            <a:tailEnd/>
          </a:ln>
        </p:spPr>
        <p:txBody>
          <a:bodyPr wrap="square" lIns="0" tIns="0" rIns="0" bIns="0" anchor="b">
            <a:spAutoFit/>
          </a:bodyPr>
          <a:lstStyle/>
          <a:p>
            <a:r>
              <a:rPr lang="en-US" sz="700">
                <a:solidFill>
                  <a:schemeClr val="tx1">
                    <a:lumMod val="65000"/>
                    <a:lumOff val="35000"/>
                  </a:schemeClr>
                </a:solidFill>
                <a:latin typeface="Adobe Clean" pitchFamily="-111" charset="0"/>
              </a:rPr>
              <a:t>© 2022 Adobe Systems Incorporated.  All Rights Reserved.  Adobe Confidential.</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41182" y="-2383"/>
            <a:ext cx="417909" cy="685799"/>
          </a:xfrm>
          <a:prstGeom prst="rect">
            <a:avLst/>
          </a:prstGeom>
        </p:spPr>
      </p:pic>
    </p:spTree>
    <p:extLst>
      <p:ext uri="{BB962C8B-B14F-4D97-AF65-F5344CB8AC3E}">
        <p14:creationId xmlns:p14="http://schemas.microsoft.com/office/powerpoint/2010/main" val="386733193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cSld name="9_Gray Content Area">
    <p:spTree>
      <p:nvGrpSpPr>
        <p:cNvPr id="1" name=""/>
        <p:cNvGrpSpPr/>
        <p:nvPr/>
      </p:nvGrpSpPr>
      <p:grpSpPr>
        <a:xfrm>
          <a:off x="0" y="0"/>
          <a:ext cx="0" cy="0"/>
          <a:chOff x="0" y="0"/>
          <a:chExt cx="0" cy="0"/>
        </a:xfrm>
      </p:grpSpPr>
      <p:pic>
        <p:nvPicPr>
          <p:cNvPr id="14" name="Picture 1" descr="crop01-blue.jpg"/>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bwMode="auto">
          <a:xfrm>
            <a:off x="0" y="2"/>
            <a:ext cx="12192000" cy="6442075"/>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sp>
        <p:nvSpPr>
          <p:cNvPr id="15" name="Rectangle 2"/>
          <p:cNvSpPr>
            <a:spLocks/>
          </p:cNvSpPr>
          <p:nvPr/>
        </p:nvSpPr>
        <p:spPr bwMode="auto">
          <a:xfrm>
            <a:off x="2" y="2"/>
            <a:ext cx="12191999" cy="6442075"/>
          </a:xfrm>
          <a:prstGeom prst="rect">
            <a:avLst/>
          </a:prstGeom>
          <a:gradFill rotWithShape="0">
            <a:gsLst>
              <a:gs pos="0">
                <a:srgbClr val="000000">
                  <a:alpha val="0"/>
                </a:srgbClr>
              </a:gs>
              <a:gs pos="74002">
                <a:srgbClr val="000000">
                  <a:alpha val="50321"/>
                </a:srgbClr>
              </a:gs>
              <a:gs pos="100000">
                <a:srgbClr val="000000">
                  <a:alpha val="67999"/>
                </a:srgbClr>
              </a:gs>
            </a:gsLst>
            <a:lin ang="5400000"/>
          </a:gradFill>
          <a:ln>
            <a:noFill/>
          </a:ln>
          <a:effectLst/>
          <a:extLst>
            <a:ext uri="{91240B29-F687-4f45-9708-019B960494DF}">
              <a14:hiddenLine xmlns:a14="http://schemas.microsoft.com/office/drawing/2010/main" xmlns="" w="254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lIns="0" tIns="0" rIns="0" bIns="0" anchor="ctr"/>
          <a:lstStyle/>
          <a:p>
            <a:endParaRPr lang="en-US" altLang="en-US">
              <a:solidFill>
                <a:srgbClr val="000000"/>
              </a:solidFill>
              <a:latin typeface="Adobe Clean"/>
            </a:endParaRPr>
          </a:p>
        </p:txBody>
      </p:sp>
      <p:grpSp>
        <p:nvGrpSpPr>
          <p:cNvPr id="16" name="Group 1"/>
          <p:cNvGrpSpPr>
            <a:grpSpLocks/>
          </p:cNvGrpSpPr>
          <p:nvPr/>
        </p:nvGrpSpPr>
        <p:grpSpPr bwMode="auto">
          <a:xfrm>
            <a:off x="2" y="2"/>
            <a:ext cx="12191999" cy="6442075"/>
            <a:chOff x="5909670" y="319247"/>
            <a:chExt cx="48782099" cy="25769833"/>
          </a:xfrm>
        </p:grpSpPr>
        <p:pic>
          <p:nvPicPr>
            <p:cNvPr id="17" name="Picture 2" descr="cc_blend2.png"/>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bwMode="auto">
            <a:xfrm>
              <a:off x="5909670" y="319247"/>
              <a:ext cx="33762648" cy="2576983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pic>
          <p:nvPicPr>
            <p:cNvPr id="18" name="Picture 3" descr="amc_blend.png"/>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bwMode="auto">
            <a:xfrm>
              <a:off x="22134617" y="319247"/>
              <a:ext cx="32557152" cy="2576983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grpSp>
      <p:pic>
        <p:nvPicPr>
          <p:cNvPr id="19" name="Picture 18"/>
          <p:cNvPicPr>
            <a:picLocks noChangeAspect="1"/>
          </p:cNvPicPr>
          <p:nvPr/>
        </p:nvPicPr>
        <p:blipFill rotWithShape="1">
          <a:blip r:embed="rId5" cstate="screen">
            <a:extLst>
              <a:ext uri="{28A0092B-C50C-407E-A947-70E740481C1C}">
                <a14:useLocalDpi xmlns:a14="http://schemas.microsoft.com/office/drawing/2010/main"/>
              </a:ext>
            </a:extLst>
          </a:blip>
          <a:srcRect r="17003" b="27178"/>
          <a:stretch/>
        </p:blipFill>
        <p:spPr>
          <a:xfrm>
            <a:off x="4219114" y="2405744"/>
            <a:ext cx="7972888" cy="4036332"/>
          </a:xfrm>
          <a:prstGeom prst="rect">
            <a:avLst/>
          </a:prstGeom>
        </p:spPr>
      </p:pic>
      <p:pic>
        <p:nvPicPr>
          <p:cNvPr id="20" name="Picture 19"/>
          <p:cNvPicPr>
            <a:picLocks noChangeAspect="1"/>
          </p:cNvPicPr>
          <p:nvPr/>
        </p:nvPicPr>
        <p:blipFill rotWithShape="1">
          <a:blip r:embed="rId5" cstate="screen">
            <a:extLst>
              <a:ext uri="{28A0092B-C50C-407E-A947-70E740481C1C}">
                <a14:useLocalDpi xmlns:a14="http://schemas.microsoft.com/office/drawing/2010/main"/>
              </a:ext>
            </a:extLst>
          </a:blip>
          <a:srcRect l="15267" b="26049"/>
          <a:stretch/>
        </p:blipFill>
        <p:spPr>
          <a:xfrm>
            <a:off x="0" y="2536372"/>
            <a:ext cx="8139698" cy="3905704"/>
          </a:xfrm>
          <a:prstGeom prst="rect">
            <a:avLst/>
          </a:prstGeom>
        </p:spPr>
      </p:pic>
      <p:sp>
        <p:nvSpPr>
          <p:cNvPr id="21" name="Rectangle 20"/>
          <p:cNvSpPr/>
          <p:nvPr/>
        </p:nvSpPr>
        <p:spPr>
          <a:xfrm>
            <a:off x="2" y="-1"/>
            <a:ext cx="12188824" cy="6442075"/>
          </a:xfrm>
          <a:prstGeom prst="rect">
            <a:avLst/>
          </a:prstGeom>
          <a:gradFill>
            <a:gsLst>
              <a:gs pos="86000">
                <a:srgbClr val="A81DB3">
                  <a:alpha val="29000"/>
                  <a:lumMod val="92000"/>
                </a:srgbClr>
              </a:gs>
              <a:gs pos="30000">
                <a:srgbClr val="002060">
                  <a:lumMod val="93000"/>
                  <a:alpha val="21000"/>
                </a:srgb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22" name="Rectangle 21"/>
          <p:cNvSpPr/>
          <p:nvPr/>
        </p:nvSpPr>
        <p:spPr>
          <a:xfrm>
            <a:off x="3" y="2"/>
            <a:ext cx="12188823" cy="6442075"/>
          </a:xfrm>
          <a:prstGeom prst="rect">
            <a:avLst/>
          </a:prstGeom>
          <a:gradFill flip="none" rotWithShape="1">
            <a:gsLst>
              <a:gs pos="0">
                <a:srgbClr val="A81DB3">
                  <a:alpha val="29000"/>
                  <a:lumMod val="92000"/>
                </a:srgbClr>
              </a:gs>
              <a:gs pos="99000">
                <a:schemeClr val="tx1">
                  <a:alpha val="52000"/>
                </a:schemeClr>
              </a:gs>
              <a:gs pos="75000">
                <a:srgbClr val="002060">
                  <a:lumMod val="93000"/>
                  <a:alpha val="21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11" name="Rectangle 10"/>
          <p:cNvSpPr/>
          <p:nvPr/>
        </p:nvSpPr>
        <p:spPr>
          <a:xfrm>
            <a:off x="1" y="0"/>
            <a:ext cx="12188825" cy="6415314"/>
          </a:xfrm>
          <a:prstGeom prst="rect">
            <a:avLst/>
          </a:prstGeom>
          <a:gradFill flip="none" rotWithShape="1">
            <a:gsLst>
              <a:gs pos="0">
                <a:srgbClr val="002060">
                  <a:lumMod val="49000"/>
                  <a:alpha val="88000"/>
                </a:srgbClr>
              </a:gs>
              <a:gs pos="100000">
                <a:srgbClr val="002060">
                  <a:alpha val="62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
        <p:nvSpPr>
          <p:cNvPr id="12" name="Title 1"/>
          <p:cNvSpPr>
            <a:spLocks noGrp="1"/>
          </p:cNvSpPr>
          <p:nvPr>
            <p:ph type="title"/>
          </p:nvPr>
        </p:nvSpPr>
        <p:spPr>
          <a:xfrm>
            <a:off x="304721" y="184150"/>
            <a:ext cx="11579384" cy="411162"/>
          </a:xfrm>
        </p:spPr>
        <p:txBody>
          <a:bodyPr/>
          <a:lstStyle/>
          <a:p>
            <a:r>
              <a:rPr lang="en-US"/>
              <a:t>Click to edit Master title style</a:t>
            </a:r>
          </a:p>
        </p:txBody>
      </p:sp>
      <p:sp>
        <p:nvSpPr>
          <p:cNvPr id="13" name="Date Placeholder 3"/>
          <p:cNvSpPr>
            <a:spLocks noGrp="1"/>
          </p:cNvSpPr>
          <p:nvPr>
            <p:ph type="dt" sz="half" idx="10"/>
          </p:nvPr>
        </p:nvSpPr>
        <p:spPr>
          <a:xfrm>
            <a:off x="5586546" y="6629400"/>
            <a:ext cx="1015735" cy="168274"/>
          </a:xfrm>
        </p:spPr>
        <p:txBody>
          <a:bodyPr/>
          <a:lstStyle/>
          <a:p>
            <a:fld id="{3AB78257-7A7E-4BBC-BB44-767E213B120F}" type="datetime1">
              <a:rPr lang="en-US" smtClean="0">
                <a:solidFill>
                  <a:prstClr val="white"/>
                </a:solidFill>
                <a:latin typeface="Adobe Clean"/>
              </a:rPr>
              <a:pPr/>
              <a:t>3/15/2024</a:t>
            </a:fld>
            <a:endParaRPr lang="en-US">
              <a:solidFill>
                <a:prstClr val="white"/>
              </a:solidFill>
              <a:latin typeface="Adobe Clean"/>
            </a:endParaRPr>
          </a:p>
        </p:txBody>
      </p:sp>
      <p:sp>
        <p:nvSpPr>
          <p:cNvPr id="23" name="Footer Placeholder 4"/>
          <p:cNvSpPr>
            <a:spLocks noGrp="1"/>
          </p:cNvSpPr>
          <p:nvPr>
            <p:ph type="ftr" sz="quarter" idx="11"/>
          </p:nvPr>
        </p:nvSpPr>
        <p:spPr>
          <a:xfrm>
            <a:off x="281442" y="6629400"/>
            <a:ext cx="5203530" cy="168274"/>
          </a:xfrm>
        </p:spPr>
        <p:txBody>
          <a:bodyPr/>
          <a:lstStyle/>
          <a:p>
            <a:endParaRPr lang="en-US">
              <a:solidFill>
                <a:prstClr val="white"/>
              </a:solidFill>
              <a:latin typeface="Adobe Clean"/>
            </a:endParaRPr>
          </a:p>
        </p:txBody>
      </p:sp>
      <p:sp>
        <p:nvSpPr>
          <p:cNvPr id="24" name="Slide Number Placeholder 5"/>
          <p:cNvSpPr>
            <a:spLocks noGrp="1"/>
          </p:cNvSpPr>
          <p:nvPr>
            <p:ph type="sldNum" sz="quarter" idx="12"/>
          </p:nvPr>
        </p:nvSpPr>
        <p:spPr>
          <a:xfrm>
            <a:off x="5586546" y="6477000"/>
            <a:ext cx="1015735" cy="168274"/>
          </a:xfrm>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spTree>
    <p:extLst>
      <p:ext uri="{BB962C8B-B14F-4D97-AF65-F5344CB8AC3E}">
        <p14:creationId xmlns:p14="http://schemas.microsoft.com/office/powerpoint/2010/main" val="259252057"/>
      </p:ext>
    </p:extLst>
  </p:cSld>
  <p:clrMapOvr>
    <a:masterClrMapping/>
  </p:clrMapOvr>
  <p:hf hdr="0" ftr="0" dt="0"/>
</p:sldLayout>
</file>

<file path=ppt/slideLayouts/slideLayout71.xml><?xml version="1.0" encoding="utf-8"?>
<p:sldLayout xmlns:a="http://schemas.openxmlformats.org/drawingml/2006/main" xmlns:r="http://schemas.openxmlformats.org/officeDocument/2006/relationships" xmlns:p="http://schemas.openxmlformats.org/presentationml/2006/main">
  <p:cSld name="3_Black Content Area">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2"/>
            <a:ext cx="12192000" cy="6442075"/>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4" name="Date Placeholder 3"/>
          <p:cNvSpPr>
            <a:spLocks noGrp="1"/>
          </p:cNvSpPr>
          <p:nvPr>
            <p:ph type="dt" sz="half" idx="10"/>
          </p:nvPr>
        </p:nvSpPr>
        <p:spPr/>
        <p:txBody>
          <a:bodyPr/>
          <a:lstStyle/>
          <a:p>
            <a:fld id="{3AB78257-7A7E-4BBC-BB44-767E213B120F}"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sp>
        <p:nvSpPr>
          <p:cNvPr id="8" name="Rectangle 7"/>
          <p:cNvSpPr/>
          <p:nvPr userDrawn="1"/>
        </p:nvSpPr>
        <p:spPr>
          <a:xfrm>
            <a:off x="1" y="0"/>
            <a:ext cx="12188825" cy="6442074"/>
          </a:xfrm>
          <a:prstGeom prst="rect">
            <a:avLst/>
          </a:prstGeom>
          <a:gradFill>
            <a:gsLst>
              <a:gs pos="22000">
                <a:schemeClr val="bg2">
                  <a:lumMod val="10000"/>
                  <a:alpha val="0"/>
                </a:schemeClr>
              </a:gs>
              <a:gs pos="88000">
                <a:srgbClr val="2A1739">
                  <a:alpha val="95686"/>
                </a:srgb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dobe Clean"/>
            </a:endParaRPr>
          </a:p>
        </p:txBody>
      </p:sp>
    </p:spTree>
    <p:extLst>
      <p:ext uri="{BB962C8B-B14F-4D97-AF65-F5344CB8AC3E}">
        <p14:creationId xmlns:p14="http://schemas.microsoft.com/office/powerpoint/2010/main" val="2699206523"/>
      </p:ext>
    </p:extLst>
  </p:cSld>
  <p:clrMapOvr>
    <a:masterClrMapping/>
  </p:clrMapOvr>
  <p:hf hdr="0" ftr="0" dt="0"/>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Date Placeholder 3"/>
          <p:cNvSpPr>
            <a:spLocks noGrp="1"/>
          </p:cNvSpPr>
          <p:nvPr>
            <p:ph type="dt" sz="half" idx="10"/>
          </p:nvPr>
        </p:nvSpPr>
        <p:spPr/>
        <p:txBody>
          <a:bodyPr/>
          <a:lstStyle/>
          <a:p>
            <a:fld id="{79050707-6B9C-41AD-8E71-8169BFD8CE9E}"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11"/>
          </p:nvPr>
        </p:nvSpPr>
        <p:spPr/>
        <p:txBody>
          <a:bodyPr/>
          <a:lstStyle/>
          <a:p>
            <a:endParaRPr lang="en-US">
              <a:solidFill>
                <a:prstClr val="white"/>
              </a:solidFill>
              <a:latin typeface="Adobe Clean"/>
            </a:endParaRPr>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spTree>
    <p:extLst>
      <p:ext uri="{BB962C8B-B14F-4D97-AF65-F5344CB8AC3E}">
        <p14:creationId xmlns:p14="http://schemas.microsoft.com/office/powerpoint/2010/main" val="1873984430"/>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p:cSld name="Title Slide ">
    <p:spTree>
      <p:nvGrpSpPr>
        <p:cNvPr id="1" name=""/>
        <p:cNvGrpSpPr/>
        <p:nvPr/>
      </p:nvGrpSpPr>
      <p:grpSpPr>
        <a:xfrm>
          <a:off x="0" y="0"/>
          <a:ext cx="0" cy="0"/>
          <a:chOff x="0" y="0"/>
          <a:chExt cx="0" cy="0"/>
        </a:xfrm>
      </p:grpSpPr>
      <p:pic>
        <p:nvPicPr>
          <p:cNvPr id="4" name="Picture 3" descr="Shape&#10;&#10;Description automatically generated">
            <a:extLst>
              <a:ext uri="{FF2B5EF4-FFF2-40B4-BE49-F238E27FC236}">
                <a16:creationId xmlns:a16="http://schemas.microsoft.com/office/drawing/2014/main" id="{33B76D3C-739A-4E89-910F-4DF747FC0FF6}"/>
              </a:ext>
            </a:extLst>
          </p:cNvPr>
          <p:cNvPicPr>
            <a:picLocks noChangeAspect="1"/>
          </p:cNvPicPr>
          <p:nvPr/>
        </p:nvPicPr>
        <p:blipFill>
          <a:blip r:embed="rId2"/>
          <a:stretch>
            <a:fillRect/>
          </a:stretch>
        </p:blipFill>
        <p:spPr>
          <a:xfrm>
            <a:off x="0" y="893"/>
            <a:ext cx="12188825" cy="6856214"/>
          </a:xfrm>
          <a:prstGeom prst="rect">
            <a:avLst/>
          </a:prstGeom>
        </p:spPr>
      </p:pic>
      <p:sp>
        <p:nvSpPr>
          <p:cNvPr id="12" name="Title 1"/>
          <p:cNvSpPr>
            <a:spLocks noGrp="1"/>
          </p:cNvSpPr>
          <p:nvPr>
            <p:ph type="ctrTitle"/>
          </p:nvPr>
        </p:nvSpPr>
        <p:spPr>
          <a:xfrm>
            <a:off x="2203704" y="2798064"/>
            <a:ext cx="5916168" cy="1216152"/>
          </a:xfrm>
        </p:spPr>
        <p:txBody>
          <a:bodyPr wrap="square" lIns="0" tIns="0" rIns="0" bIns="0" anchor="t">
            <a:noAutofit/>
          </a:bodyPr>
          <a:lstStyle>
            <a:lvl1pPr>
              <a:defRPr sz="3600">
                <a:solidFill>
                  <a:schemeClr val="bg1"/>
                </a:solidFill>
                <a:latin typeface="+mj-lt"/>
              </a:defRPr>
            </a:lvl1pPr>
          </a:lstStyle>
          <a:p>
            <a:r>
              <a:rPr lang="en-GB"/>
              <a:t>Click to edit Master title style</a:t>
            </a:r>
            <a:endParaRPr lang="en-US"/>
          </a:p>
        </p:txBody>
      </p:sp>
      <p:sp>
        <p:nvSpPr>
          <p:cNvPr id="13" name="Subtitle 2"/>
          <p:cNvSpPr>
            <a:spLocks noGrp="1"/>
          </p:cNvSpPr>
          <p:nvPr>
            <p:ph type="subTitle" idx="1"/>
          </p:nvPr>
        </p:nvSpPr>
        <p:spPr>
          <a:xfrm>
            <a:off x="2203704" y="4123943"/>
            <a:ext cx="5907024" cy="1078992"/>
          </a:xfrm>
        </p:spPr>
        <p:txBody>
          <a:bodyPr wrap="square" lIns="0" tIns="0" rIns="0" bIns="0">
            <a:noAutofit/>
          </a:bodyPr>
          <a:lstStyle>
            <a:lvl1pPr marL="0" indent="0" algn="l">
              <a:buNone/>
              <a:defRPr sz="2000">
                <a:solidFill>
                  <a:schemeClr val="bg1"/>
                </a:solidFill>
                <a:latin typeface="+mj-lt"/>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GB"/>
              <a:t>Click to edit Master subtitle style</a:t>
            </a:r>
            <a:endParaRPr lang="en-US"/>
          </a:p>
        </p:txBody>
      </p:sp>
      <p:pic>
        <p:nvPicPr>
          <p:cNvPr id="10" name="Picture 9" descr="Logo&#10;&#10;Description automatically generated">
            <a:extLst>
              <a:ext uri="{FF2B5EF4-FFF2-40B4-BE49-F238E27FC236}">
                <a16:creationId xmlns:a16="http://schemas.microsoft.com/office/drawing/2014/main" id="{4C418BDD-50A7-49EE-BE38-1E2FA9491BA8}"/>
              </a:ext>
            </a:extLst>
          </p:cNvPr>
          <p:cNvPicPr>
            <a:picLocks noChangeAspect="1"/>
          </p:cNvPicPr>
          <p:nvPr/>
        </p:nvPicPr>
        <p:blipFill>
          <a:blip r:embed="rId3"/>
          <a:stretch>
            <a:fillRect/>
          </a:stretch>
        </p:blipFill>
        <p:spPr>
          <a:xfrm>
            <a:off x="872598" y="2900170"/>
            <a:ext cx="713387" cy="980588"/>
          </a:xfrm>
          <a:prstGeom prst="rect">
            <a:avLst/>
          </a:prstGeom>
        </p:spPr>
      </p:pic>
    </p:spTree>
    <p:extLst>
      <p:ext uri="{BB962C8B-B14F-4D97-AF65-F5344CB8AC3E}">
        <p14:creationId xmlns:p14="http://schemas.microsoft.com/office/powerpoint/2010/main" val="3228111212"/>
      </p:ext>
    </p:extLst>
  </p:cSld>
  <p:clrMapOvr>
    <a:masterClrMapping/>
  </p:clrMapOvr>
  <p:hf hdr="0" ftr="0" dt="0"/>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p:cSld name="Section Divider">
    <p:spTree>
      <p:nvGrpSpPr>
        <p:cNvPr id="1" name=""/>
        <p:cNvGrpSpPr/>
        <p:nvPr/>
      </p:nvGrpSpPr>
      <p:grpSpPr>
        <a:xfrm>
          <a:off x="0" y="0"/>
          <a:ext cx="0" cy="0"/>
          <a:chOff x="0" y="0"/>
          <a:chExt cx="0" cy="0"/>
        </a:xfrm>
      </p:grpSpPr>
      <p:pic>
        <p:nvPicPr>
          <p:cNvPr id="3" name="Picture 2" descr="A picture containing light&#10;&#10;Description automatically generated">
            <a:extLst>
              <a:ext uri="{FF2B5EF4-FFF2-40B4-BE49-F238E27FC236}">
                <a16:creationId xmlns:a16="http://schemas.microsoft.com/office/drawing/2014/main" id="{6E4F79F1-D0B4-47D5-8949-FBE94111B975}"/>
              </a:ext>
            </a:extLst>
          </p:cNvPr>
          <p:cNvPicPr>
            <a:picLocks noChangeAspect="1"/>
          </p:cNvPicPr>
          <p:nvPr/>
        </p:nvPicPr>
        <p:blipFill>
          <a:blip r:embed="rId2"/>
          <a:stretch>
            <a:fillRect/>
          </a:stretch>
        </p:blipFill>
        <p:spPr>
          <a:xfrm>
            <a:off x="0" y="893"/>
            <a:ext cx="12188825" cy="6856214"/>
          </a:xfrm>
          <a:prstGeom prst="rect">
            <a:avLst/>
          </a:prstGeom>
        </p:spPr>
      </p:pic>
      <p:sp>
        <p:nvSpPr>
          <p:cNvPr id="12" name="Title 1"/>
          <p:cNvSpPr>
            <a:spLocks noGrp="1"/>
          </p:cNvSpPr>
          <p:nvPr>
            <p:ph type="ctrTitle"/>
          </p:nvPr>
        </p:nvSpPr>
        <p:spPr>
          <a:xfrm>
            <a:off x="795528" y="2798064"/>
            <a:ext cx="5907024" cy="1399032"/>
          </a:xfrm>
        </p:spPr>
        <p:txBody>
          <a:bodyPr wrap="square" lIns="0" tIns="0" rIns="0" bIns="0" anchor="t" anchorCtr="0">
            <a:noAutofit/>
          </a:bodyPr>
          <a:lstStyle>
            <a:lvl1pPr>
              <a:defRPr sz="3600">
                <a:solidFill>
                  <a:srgbClr val="EB1000"/>
                </a:solidFill>
                <a:latin typeface="+mj-lt"/>
              </a:defRPr>
            </a:lvl1pPr>
          </a:lstStyle>
          <a:p>
            <a:r>
              <a:rPr lang="en-GB"/>
              <a:t>Click to edit Master title style</a:t>
            </a:r>
            <a:endParaRPr lang="en-US"/>
          </a:p>
        </p:txBody>
      </p:sp>
    </p:spTree>
    <p:extLst>
      <p:ext uri="{BB962C8B-B14F-4D97-AF65-F5344CB8AC3E}">
        <p14:creationId xmlns:p14="http://schemas.microsoft.com/office/powerpoint/2010/main" val="207167033"/>
      </p:ext>
    </p:extLst>
  </p:cSld>
  <p:clrMapOvr>
    <a:masterClrMapping/>
  </p:clrMapOvr>
  <p:hf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reserve="1">
  <p:cSld name="Section Divider Alt">
    <p:spTree>
      <p:nvGrpSpPr>
        <p:cNvPr id="1" name=""/>
        <p:cNvGrpSpPr/>
        <p:nvPr/>
      </p:nvGrpSpPr>
      <p:grpSpPr>
        <a:xfrm>
          <a:off x="0" y="0"/>
          <a:ext cx="0" cy="0"/>
          <a:chOff x="0" y="0"/>
          <a:chExt cx="0" cy="0"/>
        </a:xfrm>
      </p:grpSpPr>
      <p:pic>
        <p:nvPicPr>
          <p:cNvPr id="10" name="Picture 9" descr="A picture containing light&#10;&#10;Description automatically generated">
            <a:extLst>
              <a:ext uri="{FF2B5EF4-FFF2-40B4-BE49-F238E27FC236}">
                <a16:creationId xmlns:a16="http://schemas.microsoft.com/office/drawing/2014/main" id="{3A27C8B7-98BC-4CD6-B3CF-51328C33399A}"/>
              </a:ext>
            </a:extLst>
          </p:cNvPr>
          <p:cNvPicPr>
            <a:picLocks noChangeAspect="1"/>
          </p:cNvPicPr>
          <p:nvPr/>
        </p:nvPicPr>
        <p:blipFill>
          <a:blip r:embed="rId2"/>
          <a:stretch>
            <a:fillRect/>
          </a:stretch>
        </p:blipFill>
        <p:spPr>
          <a:xfrm>
            <a:off x="0" y="893"/>
            <a:ext cx="12188825" cy="6856214"/>
          </a:xfrm>
          <a:prstGeom prst="rect">
            <a:avLst/>
          </a:prstGeom>
        </p:spPr>
      </p:pic>
      <p:sp>
        <p:nvSpPr>
          <p:cNvPr id="12" name="Title 1"/>
          <p:cNvSpPr>
            <a:spLocks noGrp="1"/>
          </p:cNvSpPr>
          <p:nvPr>
            <p:ph type="ctrTitle"/>
          </p:nvPr>
        </p:nvSpPr>
        <p:spPr>
          <a:xfrm>
            <a:off x="795528" y="2798064"/>
            <a:ext cx="5907024" cy="1399032"/>
          </a:xfrm>
        </p:spPr>
        <p:txBody>
          <a:bodyPr wrap="square" lIns="0" tIns="0" rIns="0" bIns="0" anchor="t" anchorCtr="0">
            <a:noAutofit/>
          </a:bodyPr>
          <a:lstStyle>
            <a:lvl1pPr>
              <a:defRPr sz="3600">
                <a:solidFill>
                  <a:srgbClr val="EB1000"/>
                </a:solidFill>
                <a:latin typeface="+mj-lt"/>
              </a:defRPr>
            </a:lvl1pPr>
          </a:lstStyle>
          <a:p>
            <a:r>
              <a:rPr lang="en-GB"/>
              <a:t>Click to edit Master title style</a:t>
            </a:r>
            <a:endParaRPr lang="en-US"/>
          </a:p>
        </p:txBody>
      </p:sp>
    </p:spTree>
    <p:extLst>
      <p:ext uri="{BB962C8B-B14F-4D97-AF65-F5344CB8AC3E}">
        <p14:creationId xmlns:p14="http://schemas.microsoft.com/office/powerpoint/2010/main" val="2798745944"/>
      </p:ext>
    </p:extLst>
  </p:cSld>
  <p:clrMapOvr>
    <a:masterClrMapping/>
  </p:clrMapOvr>
  <p:hf hdr="0" ftr="0" dt="0"/>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p:cSld name="Section Divider Dark">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8F3AC819-F530-40C9-A766-72AA783EB34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893"/>
            <a:ext cx="12188825" cy="6856214"/>
          </a:xfrm>
          <a:prstGeom prst="rect">
            <a:avLst/>
          </a:prstGeom>
        </p:spPr>
      </p:pic>
      <p:sp>
        <p:nvSpPr>
          <p:cNvPr id="12" name="Title 1"/>
          <p:cNvSpPr>
            <a:spLocks noGrp="1"/>
          </p:cNvSpPr>
          <p:nvPr>
            <p:ph type="ctrTitle"/>
          </p:nvPr>
        </p:nvSpPr>
        <p:spPr>
          <a:xfrm>
            <a:off x="795528" y="2798064"/>
            <a:ext cx="5907024" cy="1399032"/>
          </a:xfrm>
        </p:spPr>
        <p:txBody>
          <a:bodyPr wrap="square" lIns="0" tIns="0" rIns="0" bIns="0" anchor="t" anchorCtr="0">
            <a:noAutofit/>
          </a:bodyPr>
          <a:lstStyle>
            <a:lvl1pPr>
              <a:defRPr sz="3600">
                <a:solidFill>
                  <a:schemeClr val="bg1"/>
                </a:solidFill>
                <a:latin typeface="+mj-lt"/>
              </a:defRPr>
            </a:lvl1pPr>
          </a:lstStyle>
          <a:p>
            <a:r>
              <a:rPr lang="en-GB"/>
              <a:t>Click to edit Master title style</a:t>
            </a:r>
            <a:endParaRPr lang="en-US"/>
          </a:p>
        </p:txBody>
      </p:sp>
    </p:spTree>
    <p:extLst>
      <p:ext uri="{BB962C8B-B14F-4D97-AF65-F5344CB8AC3E}">
        <p14:creationId xmlns:p14="http://schemas.microsoft.com/office/powerpoint/2010/main" val="3048756786"/>
      </p:ext>
    </p:extLst>
  </p:cSld>
  <p:clrMapOvr>
    <a:masterClrMapping/>
  </p:clrMapOvr>
  <p:hf hdr="0" ftr="0" dt="0"/>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p:cSld name="Section Divider Dark Alt">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E58EEE7F-0049-4097-A2ED-ECC4037507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893"/>
            <a:ext cx="12188825" cy="6856214"/>
          </a:xfrm>
          <a:prstGeom prst="rect">
            <a:avLst/>
          </a:prstGeom>
        </p:spPr>
      </p:pic>
      <p:sp>
        <p:nvSpPr>
          <p:cNvPr id="12" name="Title 1"/>
          <p:cNvSpPr>
            <a:spLocks noGrp="1"/>
          </p:cNvSpPr>
          <p:nvPr>
            <p:ph type="ctrTitle"/>
          </p:nvPr>
        </p:nvSpPr>
        <p:spPr>
          <a:xfrm>
            <a:off x="795528" y="2798064"/>
            <a:ext cx="5907024" cy="1399032"/>
          </a:xfrm>
        </p:spPr>
        <p:txBody>
          <a:bodyPr wrap="square" lIns="0" tIns="0" rIns="0" bIns="0" anchor="t" anchorCtr="0">
            <a:noAutofit/>
          </a:bodyPr>
          <a:lstStyle>
            <a:lvl1pPr>
              <a:defRPr sz="3600">
                <a:solidFill>
                  <a:schemeClr val="bg1"/>
                </a:solidFill>
                <a:latin typeface="+mj-lt"/>
              </a:defRPr>
            </a:lvl1pPr>
          </a:lstStyle>
          <a:p>
            <a:r>
              <a:rPr lang="en-GB"/>
              <a:t>Click to edit Master title style</a:t>
            </a:r>
            <a:endParaRPr lang="en-US"/>
          </a:p>
        </p:txBody>
      </p:sp>
    </p:spTree>
    <p:extLst>
      <p:ext uri="{BB962C8B-B14F-4D97-AF65-F5344CB8AC3E}">
        <p14:creationId xmlns:p14="http://schemas.microsoft.com/office/powerpoint/2010/main" val="2865353737"/>
      </p:ext>
    </p:extLst>
  </p:cSld>
  <p:clrMapOvr>
    <a:masterClrMapping/>
  </p:clrMapOvr>
  <p:hf hdr="0" ftr="0" dt="0"/>
</p:sldLayout>
</file>

<file path=ppt/slideLayouts/slideLayout78.xml><?xml version="1.0" encoding="utf-8"?>
<p:sldLayout xmlns:a="http://schemas.openxmlformats.org/drawingml/2006/main" xmlns:r="http://schemas.openxmlformats.org/officeDocument/2006/relationships" xmlns:p="http://schemas.openxmlformats.org/presentationml/2006/main" type="obj" preserve="1">
  <p:cSld name="White - Bottom Graphic">
    <p:spTree>
      <p:nvGrpSpPr>
        <p:cNvPr id="1" name=""/>
        <p:cNvGrpSpPr/>
        <p:nvPr/>
      </p:nvGrpSpPr>
      <p:grpSpPr>
        <a:xfrm>
          <a:off x="0" y="0"/>
          <a:ext cx="0" cy="0"/>
          <a:chOff x="0" y="0"/>
          <a:chExt cx="0" cy="0"/>
        </a:xfrm>
      </p:grpSpPr>
      <p:sp>
        <p:nvSpPr>
          <p:cNvPr id="2" name="Title 1"/>
          <p:cNvSpPr>
            <a:spLocks noGrp="1"/>
          </p:cNvSpPr>
          <p:nvPr>
            <p:ph type="title"/>
          </p:nvPr>
        </p:nvSpPr>
        <p:spPr/>
        <p:txBody>
          <a:bodyPr lIns="45720" tIns="45720" rIns="45720" bIns="45720"/>
          <a:lstStyle>
            <a:lvl1pPr>
              <a:defRPr>
                <a:latin typeface="+mj-lt"/>
              </a:defRPr>
            </a:lvl1pPr>
          </a:lstStyle>
          <a:p>
            <a:r>
              <a:rPr lang="en-GB"/>
              <a:t>Click to edit Master title style</a:t>
            </a:r>
            <a:endParaRPr lang="en-US"/>
          </a:p>
        </p:txBody>
      </p:sp>
      <p:sp>
        <p:nvSpPr>
          <p:cNvPr id="3" name="Content Placeholder 2"/>
          <p:cNvSpPr>
            <a:spLocks noGrp="1"/>
          </p:cNvSpPr>
          <p:nvPr>
            <p:ph idx="1"/>
          </p:nvPr>
        </p:nvSpPr>
        <p:spPr/>
        <p:txBody>
          <a:bodyPr lIns="45720" tIns="45720" rIns="45720" bIns="45720"/>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pPr algn="ctr"/>
              <a:t>‹#›</a:t>
            </a:fld>
            <a:endParaRPr lang="en-US"/>
          </a:p>
        </p:txBody>
      </p:sp>
    </p:spTree>
    <p:extLst>
      <p:ext uri="{BB962C8B-B14F-4D97-AF65-F5344CB8AC3E}">
        <p14:creationId xmlns:p14="http://schemas.microsoft.com/office/powerpoint/2010/main" val="369969558"/>
      </p:ext>
    </p:extLst>
  </p:cSld>
  <p:clrMapOvr>
    <a:masterClrMapping/>
  </p:clrMapOvr>
  <p:hf hdr="0" ftr="0" dt="0"/>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Black - Bottom Graphic">
    <p:spTree>
      <p:nvGrpSpPr>
        <p:cNvPr id="1" name=""/>
        <p:cNvGrpSpPr/>
        <p:nvPr/>
      </p:nvGrpSpPr>
      <p:grpSpPr>
        <a:xfrm>
          <a:off x="0" y="0"/>
          <a:ext cx="0" cy="0"/>
          <a:chOff x="0" y="0"/>
          <a:chExt cx="0" cy="0"/>
        </a:xfrm>
      </p:grpSpPr>
      <p:sp>
        <p:nvSpPr>
          <p:cNvPr id="11" name="Rectangle 5"/>
          <p:cNvSpPr>
            <a:spLocks noChangeArrowheads="1"/>
          </p:cNvSpPr>
          <p:nvPr/>
        </p:nvSpPr>
        <p:spPr bwMode="auto">
          <a:xfrm>
            <a:off x="0" y="0"/>
            <a:ext cx="12188825" cy="6858000"/>
          </a:xfrm>
          <a:prstGeom prst="rect">
            <a:avLst/>
          </a:prstGeom>
          <a:solidFill>
            <a:srgbClr val="2C2C2C"/>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12" name="Rectangle 11">
            <a:extLst>
              <a:ext uri="{FF2B5EF4-FFF2-40B4-BE49-F238E27FC236}">
                <a16:creationId xmlns:a16="http://schemas.microsoft.com/office/drawing/2014/main" id="{9091EAC9-E1FB-47C8-99DA-33D1276A588E}"/>
              </a:ext>
            </a:extLst>
          </p:cNvPr>
          <p:cNvSpPr/>
          <p:nvPr/>
        </p:nvSpPr>
        <p:spPr>
          <a:xfrm>
            <a:off x="0" y="6446520"/>
            <a:ext cx="12192000" cy="41148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dobe">
            <a:extLst>
              <a:ext uri="{FF2B5EF4-FFF2-40B4-BE49-F238E27FC236}">
                <a16:creationId xmlns:a16="http://schemas.microsoft.com/office/drawing/2014/main" id="{9141CC4C-7C4C-4702-B363-52863C701045}"/>
              </a:ext>
            </a:extLst>
          </p:cNvPr>
          <p:cNvPicPr>
            <a:picLocks noChangeAspect="1"/>
          </p:cNvPicPr>
          <p:nvPr/>
        </p:nvPicPr>
        <p:blipFill>
          <a:blip r:embed="rId2"/>
          <a:stretch>
            <a:fillRect/>
          </a:stretch>
        </p:blipFill>
        <p:spPr>
          <a:xfrm>
            <a:off x="401915" y="6578695"/>
            <a:ext cx="566079" cy="147131"/>
          </a:xfrm>
          <a:prstGeom prst="rect">
            <a:avLst/>
          </a:prstGeom>
        </p:spPr>
      </p:pic>
      <p:sp>
        <p:nvSpPr>
          <p:cNvPr id="14" name="Date Placeholder 3">
            <a:extLst>
              <a:ext uri="{FF2B5EF4-FFF2-40B4-BE49-F238E27FC236}">
                <a16:creationId xmlns:a16="http://schemas.microsoft.com/office/drawing/2014/main" id="{389DDB37-32C2-46C5-BB3D-0706817D5849}"/>
              </a:ext>
            </a:extLst>
          </p:cNvPr>
          <p:cNvSpPr txBox="1">
            <a:spLocks/>
          </p:cNvSpPr>
          <p:nvPr/>
        </p:nvSpPr>
        <p:spPr>
          <a:xfrm>
            <a:off x="9302847" y="6560363"/>
            <a:ext cx="2599605" cy="274324"/>
          </a:xfrm>
          <a:prstGeom prst="rect">
            <a:avLst/>
          </a:prstGeom>
        </p:spPr>
        <p:txBody>
          <a:bodyPr/>
          <a:lstStyle>
            <a:defPPr>
              <a:defRPr lang="en-US"/>
            </a:defPPr>
            <a:lvl1pPr marL="0" algn="l" defTabSz="914400" rtl="0" eaLnBrk="1" latinLnBrk="0" hangingPunct="1">
              <a:defRPr sz="1400" kern="1200" baseline="0">
                <a:solidFill>
                  <a:srgbClr val="CFCFCE"/>
                </a:solidFill>
                <a:latin typeface="Adobe Clean ExtraBold" panose="020B05030204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800" baseline="0">
                <a:solidFill>
                  <a:srgbClr val="6E6E6E"/>
                </a:solidFill>
                <a:latin typeface="Adobe Clean" panose="020B0503020404020204" pitchFamily="34" charset="0"/>
              </a:rPr>
              <a:t>© 2022 Adobe. All Rights Reserved. Adobe Confidential.</a:t>
            </a:r>
          </a:p>
        </p:txBody>
      </p:sp>
      <p:sp>
        <p:nvSpPr>
          <p:cNvPr id="2" name="Title 1"/>
          <p:cNvSpPr>
            <a:spLocks noGrp="1"/>
          </p:cNvSpPr>
          <p:nvPr>
            <p:ph type="title"/>
          </p:nvPr>
        </p:nvSpPr>
        <p:spPr/>
        <p:txBody>
          <a:bodyPr lIns="45720" tIns="45720" rIns="45720" bIns="45720"/>
          <a:lstStyle>
            <a:lvl1pPr>
              <a:defRPr>
                <a:solidFill>
                  <a:schemeClr val="bg1"/>
                </a:solidFill>
                <a:latin typeface="+mj-lt"/>
              </a:defRPr>
            </a:lvl1pPr>
          </a:lstStyle>
          <a:p>
            <a:r>
              <a:rPr lang="en-GB"/>
              <a:t>Click to edit Master title style</a:t>
            </a:r>
            <a:endParaRPr lang="en-US"/>
          </a:p>
        </p:txBody>
      </p:sp>
      <p:sp>
        <p:nvSpPr>
          <p:cNvPr id="3" name="Content Placeholder 2"/>
          <p:cNvSpPr>
            <a:spLocks noGrp="1"/>
          </p:cNvSpPr>
          <p:nvPr>
            <p:ph idx="1"/>
          </p:nvPr>
        </p:nvSpPr>
        <p:spPr>
          <a:xfrm>
            <a:off x="304721" y="1192212"/>
            <a:ext cx="11579384" cy="5248276"/>
          </a:xfrm>
        </p:spPr>
        <p:txBody>
          <a:bodyPr lIns="45720" tIns="45720" rIns="45720" bIns="45720">
            <a:noAutofit/>
          </a:bodyPr>
          <a:lstStyle>
            <a:lvl1pPr>
              <a:buClr>
                <a:schemeClr val="bg1"/>
              </a:buClr>
              <a:defRPr>
                <a:solidFill>
                  <a:schemeClr val="bg1"/>
                </a:solidFill>
                <a:latin typeface="+mn-lt"/>
              </a:defRPr>
            </a:lvl1pPr>
            <a:lvl2pPr>
              <a:buClr>
                <a:schemeClr val="bg1"/>
              </a:buClr>
              <a:defRPr>
                <a:solidFill>
                  <a:schemeClr val="bg1"/>
                </a:solidFill>
                <a:latin typeface="+mn-lt"/>
              </a:defRPr>
            </a:lvl2pPr>
            <a:lvl3pPr>
              <a:buClr>
                <a:schemeClr val="bg1"/>
              </a:buClr>
              <a:defRPr>
                <a:solidFill>
                  <a:schemeClr val="bg1"/>
                </a:solidFill>
                <a:latin typeface="+mn-lt"/>
              </a:defRPr>
            </a:lvl3pPr>
            <a:lvl4pPr>
              <a:buClr>
                <a:schemeClr val="bg1"/>
              </a:buClr>
              <a:defRPr>
                <a:solidFill>
                  <a:schemeClr val="bg1"/>
                </a:solidFill>
                <a:latin typeface="+mn-lt"/>
              </a:defRPr>
            </a:lvl4pPr>
            <a:lvl5pPr>
              <a:buClr>
                <a:schemeClr val="bg1"/>
              </a:buClr>
              <a:defRPr>
                <a:solidFill>
                  <a:schemeClr val="bg1"/>
                </a:solidFill>
                <a:latin typeface="+mn-lt"/>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8" name="Footer Placeholder 7">
            <a:extLst>
              <a:ext uri="{FF2B5EF4-FFF2-40B4-BE49-F238E27FC236}">
                <a16:creationId xmlns:a16="http://schemas.microsoft.com/office/drawing/2014/main" id="{D3B3C625-D009-4CBF-8206-AF0AFEECD20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256CFA1-5786-4E33-8FBD-41717C94D1D6}"/>
              </a:ext>
            </a:extLst>
          </p:cNvPr>
          <p:cNvSpPr>
            <a:spLocks noGrp="1"/>
          </p:cNvSpPr>
          <p:nvPr>
            <p:ph type="sldNum" sz="quarter" idx="12"/>
          </p:nvPr>
        </p:nvSpPr>
        <p:spPr/>
        <p:txBody>
          <a:bodyPr/>
          <a:lstStyle/>
          <a:p>
            <a:pPr algn="ctr"/>
            <a:fld id="{90156F56-D5AE-4C6F-B826-C69D1BC521BB}" type="slidenum">
              <a:rPr lang="en-US" smtClean="0"/>
              <a:pPr algn="ctr"/>
              <a:t>‹#›</a:t>
            </a:fld>
            <a:endParaRPr lang="en-US"/>
          </a:p>
        </p:txBody>
      </p:sp>
    </p:spTree>
    <p:extLst>
      <p:ext uri="{BB962C8B-B14F-4D97-AF65-F5344CB8AC3E}">
        <p14:creationId xmlns:p14="http://schemas.microsoft.com/office/powerpoint/2010/main" val="1242980174"/>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Title Slide - SnW2">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 y="892"/>
            <a:ext cx="12188943" cy="6856281"/>
          </a:xfrm>
          <a:prstGeom prst="rect">
            <a:avLst/>
          </a:prstGeom>
          <a:noFill/>
          <a:ln>
            <a:noFill/>
          </a:ln>
        </p:spPr>
      </p:pic>
      <p:sp>
        <p:nvSpPr>
          <p:cNvPr id="14" name="Rectangle 13"/>
          <p:cNvSpPr/>
          <p:nvPr userDrawn="1"/>
        </p:nvSpPr>
        <p:spPr>
          <a:xfrm>
            <a:off x="3" y="1303020"/>
            <a:ext cx="12188825" cy="1165860"/>
          </a:xfrm>
          <a:prstGeom prst="rect">
            <a:avLst/>
          </a:pr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644EF78C-0077-4668-88B9-243DFB96141B}" type="datetime1">
              <a:rPr lang="en-US" smtClean="0"/>
              <a:pPr/>
              <a:t>3/15/2024</a:t>
            </a:fld>
            <a:endParaRPr lang="en-US"/>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endParaRPr lang="en-US"/>
          </a:p>
        </p:txBody>
      </p:sp>
      <p:sp>
        <p:nvSpPr>
          <p:cNvPr id="6" name="Slide Number Placeholder 5"/>
          <p:cNvSpPr>
            <a:spLocks noGrp="1"/>
          </p:cNvSpPr>
          <p:nvPr>
            <p:ph type="sldNum" sz="quarter" idx="12"/>
          </p:nvPr>
        </p:nvSpPr>
        <p:spPr/>
        <p:txBody>
          <a:bodyPr/>
          <a:lstStyle>
            <a:lvl1pPr algn="ctr">
              <a:defRPr>
                <a:solidFill>
                  <a:schemeClr val="tx1">
                    <a:lumMod val="65000"/>
                    <a:lumOff val="35000"/>
                  </a:schemeClr>
                </a:solidFill>
              </a:defRPr>
            </a:lvl1pPr>
          </a:lstStyle>
          <a:p>
            <a:fld id="{90156F56-D5AE-4C6F-B826-C69D1BC521BB}" type="slidenum">
              <a:rPr lang="en-US" smtClean="0"/>
              <a:pPr/>
              <a:t>‹#›</a:t>
            </a:fld>
            <a:endParaRPr lang="en-US"/>
          </a:p>
        </p:txBody>
      </p:sp>
      <p:sp>
        <p:nvSpPr>
          <p:cNvPr id="15" name="Rectangle 21"/>
          <p:cNvSpPr>
            <a:spLocks noChangeArrowheads="1"/>
          </p:cNvSpPr>
          <p:nvPr userDrawn="1"/>
        </p:nvSpPr>
        <p:spPr bwMode="auto">
          <a:xfrm>
            <a:off x="304723" y="6487239"/>
            <a:ext cx="5181679" cy="107722"/>
          </a:xfrm>
          <a:prstGeom prst="rect">
            <a:avLst/>
          </a:prstGeom>
          <a:noFill/>
          <a:ln w="9525">
            <a:noFill/>
            <a:miter lim="800000"/>
            <a:headEnd/>
            <a:tailEnd/>
          </a:ln>
        </p:spPr>
        <p:txBody>
          <a:bodyPr wrap="square" lIns="0" tIns="0" rIns="0" bIns="0" anchor="b">
            <a:spAutoFit/>
          </a:bodyPr>
          <a:lstStyle/>
          <a:p>
            <a:r>
              <a:rPr lang="en-US" sz="700">
                <a:solidFill>
                  <a:schemeClr val="tx1">
                    <a:lumMod val="65000"/>
                    <a:lumOff val="35000"/>
                  </a:schemeClr>
                </a:solidFill>
                <a:latin typeface="Adobe Clean" pitchFamily="-111" charset="0"/>
              </a:rPr>
              <a:t>© 2022 Adobe Systems Incorporated.  All Rights Reserved.  Adobe Confidential.</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41182" y="-2383"/>
            <a:ext cx="417909" cy="685799"/>
          </a:xfrm>
          <a:prstGeom prst="rect">
            <a:avLst/>
          </a:prstGeom>
        </p:spPr>
      </p:pic>
    </p:spTree>
    <p:extLst>
      <p:ext uri="{BB962C8B-B14F-4D97-AF65-F5344CB8AC3E}">
        <p14:creationId xmlns:p14="http://schemas.microsoft.com/office/powerpoint/2010/main" val="426226333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p:cSld name="Agenda">
    <p:spTree>
      <p:nvGrpSpPr>
        <p:cNvPr id="1" name=""/>
        <p:cNvGrpSpPr/>
        <p:nvPr/>
      </p:nvGrpSpPr>
      <p:grpSpPr>
        <a:xfrm>
          <a:off x="0" y="0"/>
          <a:ext cx="0" cy="0"/>
          <a:chOff x="0" y="0"/>
          <a:chExt cx="0" cy="0"/>
        </a:xfrm>
      </p:grpSpPr>
      <p:pic>
        <p:nvPicPr>
          <p:cNvPr id="6" name="Picture 5" descr="A picture containing light&#10;&#10;Description automatically generated">
            <a:extLst>
              <a:ext uri="{FF2B5EF4-FFF2-40B4-BE49-F238E27FC236}">
                <a16:creationId xmlns:a16="http://schemas.microsoft.com/office/drawing/2014/main" id="{B9ADD37C-2727-4A40-9CE0-0724FC52E619}"/>
              </a:ext>
            </a:extLst>
          </p:cNvPr>
          <p:cNvPicPr>
            <a:picLocks noChangeAspect="1"/>
          </p:cNvPicPr>
          <p:nvPr/>
        </p:nvPicPr>
        <p:blipFill>
          <a:blip r:embed="rId2"/>
          <a:stretch>
            <a:fillRect/>
          </a:stretch>
        </p:blipFill>
        <p:spPr>
          <a:xfrm>
            <a:off x="0" y="893"/>
            <a:ext cx="12188825" cy="6856214"/>
          </a:xfrm>
          <a:prstGeom prst="rect">
            <a:avLst/>
          </a:prstGeom>
        </p:spPr>
      </p:pic>
      <p:sp>
        <p:nvSpPr>
          <p:cNvPr id="12" name="Title 1"/>
          <p:cNvSpPr>
            <a:spLocks noGrp="1"/>
          </p:cNvSpPr>
          <p:nvPr>
            <p:ph type="ctrTitle"/>
          </p:nvPr>
        </p:nvSpPr>
        <p:spPr>
          <a:xfrm>
            <a:off x="795528" y="914400"/>
            <a:ext cx="8010144" cy="585216"/>
          </a:xfrm>
        </p:spPr>
        <p:txBody>
          <a:bodyPr wrap="square" lIns="0" tIns="0" rIns="0" bIns="0" anchor="t" anchorCtr="0">
            <a:noAutofit/>
          </a:bodyPr>
          <a:lstStyle>
            <a:lvl1pPr>
              <a:defRPr sz="3600">
                <a:solidFill>
                  <a:srgbClr val="EB1000"/>
                </a:solidFill>
                <a:latin typeface="+mj-lt"/>
              </a:defRPr>
            </a:lvl1pPr>
          </a:lstStyle>
          <a:p>
            <a:r>
              <a:rPr lang="en-GB"/>
              <a:t>Click to edit Master title style</a:t>
            </a:r>
            <a:endParaRPr lang="en-US"/>
          </a:p>
        </p:txBody>
      </p:sp>
      <p:sp>
        <p:nvSpPr>
          <p:cNvPr id="3" name="Table Placeholder 2">
            <a:extLst>
              <a:ext uri="{FF2B5EF4-FFF2-40B4-BE49-F238E27FC236}">
                <a16:creationId xmlns:a16="http://schemas.microsoft.com/office/drawing/2014/main" id="{59631ABC-0F20-4732-9A2E-F2D10704DBFA}"/>
              </a:ext>
            </a:extLst>
          </p:cNvPr>
          <p:cNvSpPr>
            <a:spLocks noGrp="1"/>
          </p:cNvSpPr>
          <p:nvPr>
            <p:ph type="tbl" sz="quarter" idx="10"/>
          </p:nvPr>
        </p:nvSpPr>
        <p:spPr>
          <a:xfrm>
            <a:off x="795337" y="1920240"/>
            <a:ext cx="8010144" cy="3858768"/>
          </a:xfrm>
        </p:spPr>
        <p:txBody>
          <a:bodyPr lIns="0" tIns="0" rIns="0" bIns="0"/>
          <a:lstStyle>
            <a:lvl1pPr>
              <a:defRPr>
                <a:latin typeface="+mn-lt"/>
              </a:defRPr>
            </a:lvl1pPr>
          </a:lstStyle>
          <a:p>
            <a:r>
              <a:rPr lang="en-GB"/>
              <a:t>Click icon to add table</a:t>
            </a:r>
            <a:endParaRPr lang="en-US"/>
          </a:p>
        </p:txBody>
      </p:sp>
    </p:spTree>
    <p:extLst>
      <p:ext uri="{BB962C8B-B14F-4D97-AF65-F5344CB8AC3E}">
        <p14:creationId xmlns:p14="http://schemas.microsoft.com/office/powerpoint/2010/main" val="109148691"/>
      </p:ext>
    </p:extLst>
  </p:cSld>
  <p:clrMapOvr>
    <a:masterClrMapping/>
  </p:clrMapOvr>
  <p:hf hdr="0" ftr="0" dt="0"/>
</p:sldLayout>
</file>

<file path=ppt/slideLayouts/slideLayout81.xml><?xml version="1.0" encoding="utf-8"?>
<p:sldLayout xmlns:a="http://schemas.openxmlformats.org/drawingml/2006/main" xmlns:r="http://schemas.openxmlformats.org/officeDocument/2006/relationships" xmlns:p="http://schemas.openxmlformats.org/presentationml/2006/main" type="obj" preserve="1">
  <p:cSld name="Title and Content - Light Airy">
    <p:spTree>
      <p:nvGrpSpPr>
        <p:cNvPr id="1" name=""/>
        <p:cNvGrpSpPr/>
        <p:nvPr/>
      </p:nvGrpSpPr>
      <p:grpSpPr>
        <a:xfrm>
          <a:off x="0" y="0"/>
          <a:ext cx="0" cy="0"/>
          <a:chOff x="0" y="0"/>
          <a:chExt cx="0" cy="0"/>
        </a:xfrm>
      </p:grpSpPr>
      <p:sp>
        <p:nvSpPr>
          <p:cNvPr id="2" name="Title 1"/>
          <p:cNvSpPr>
            <a:spLocks noGrp="1"/>
          </p:cNvSpPr>
          <p:nvPr>
            <p:ph type="title"/>
          </p:nvPr>
        </p:nvSpPr>
        <p:spPr/>
        <p:txBody>
          <a:bodyPr lIns="45720" tIns="45720" rIns="45720" bIns="45720"/>
          <a:lstStyle>
            <a:lvl1pPr>
              <a:defRPr>
                <a:latin typeface="+mj-lt"/>
              </a:defRPr>
            </a:lvl1pPr>
          </a:lstStyle>
          <a:p>
            <a:r>
              <a:rPr lang="en-GB"/>
              <a:t>Click to edit Master title style</a:t>
            </a:r>
            <a:endParaRPr lang="en-US"/>
          </a:p>
        </p:txBody>
      </p:sp>
      <p:sp>
        <p:nvSpPr>
          <p:cNvPr id="3" name="Content Placeholder 2"/>
          <p:cNvSpPr>
            <a:spLocks noGrp="1"/>
          </p:cNvSpPr>
          <p:nvPr>
            <p:ph idx="1"/>
          </p:nvPr>
        </p:nvSpPr>
        <p:spPr>
          <a:xfrm>
            <a:off x="304721" y="1431924"/>
            <a:ext cx="11582479" cy="4593971"/>
          </a:xfrm>
        </p:spPr>
        <p:txBody>
          <a:bodyPr/>
          <a:lstStyle>
            <a:lvl1pPr>
              <a:spcBef>
                <a:spcPts val="1800"/>
              </a:spcBef>
              <a:defRPr>
                <a:latin typeface="+mn-lt"/>
              </a:defRPr>
            </a:lvl1pPr>
            <a:lvl2pPr>
              <a:spcBef>
                <a:spcPts val="1800"/>
              </a:spcBef>
              <a:defRPr>
                <a:latin typeface="+mn-lt"/>
              </a:defRPr>
            </a:lvl2pPr>
            <a:lvl3pPr>
              <a:spcBef>
                <a:spcPts val="1800"/>
              </a:spcBef>
              <a:defRPr>
                <a:latin typeface="+mn-lt"/>
              </a:defRPr>
            </a:lvl3pPr>
            <a:lvl4pPr>
              <a:spcBef>
                <a:spcPts val="1800"/>
              </a:spcBef>
              <a:defRPr>
                <a:latin typeface="+mn-lt"/>
              </a:defRPr>
            </a:lvl4pPr>
            <a:lvl5pPr>
              <a:spcBef>
                <a:spcPts val="1800"/>
              </a:spcBef>
              <a:defRPr>
                <a:latin typeface="+mn-lt"/>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pPr algn="ctr"/>
              <a:t>‹#›</a:t>
            </a:fld>
            <a:endParaRPr lang="en-US"/>
          </a:p>
        </p:txBody>
      </p:sp>
    </p:spTree>
    <p:extLst>
      <p:ext uri="{BB962C8B-B14F-4D97-AF65-F5344CB8AC3E}">
        <p14:creationId xmlns:p14="http://schemas.microsoft.com/office/powerpoint/2010/main" val="848399117"/>
      </p:ext>
    </p:extLst>
  </p:cSld>
  <p:clrMapOvr>
    <a:masterClrMapping/>
  </p:clrMapOvr>
  <p:hf hdr="0" ftr="0" dt="0"/>
</p:sldLayout>
</file>

<file path=ppt/slideLayouts/slideLayout82.xml><?xml version="1.0" encoding="utf-8"?>
<p:sldLayout xmlns:a="http://schemas.openxmlformats.org/drawingml/2006/main" xmlns:r="http://schemas.openxmlformats.org/officeDocument/2006/relationships" xmlns:p="http://schemas.openxmlformats.org/presentationml/2006/main" type="obj" preserve="1">
  <p:cSld name="Title and Content - Dark Airy">
    <p:spTree>
      <p:nvGrpSpPr>
        <p:cNvPr id="1" name=""/>
        <p:cNvGrpSpPr/>
        <p:nvPr/>
      </p:nvGrpSpPr>
      <p:grpSpPr>
        <a:xfrm>
          <a:off x="0" y="0"/>
          <a:ext cx="0" cy="0"/>
          <a:chOff x="0" y="0"/>
          <a:chExt cx="0" cy="0"/>
        </a:xfrm>
      </p:grpSpPr>
      <p:sp>
        <p:nvSpPr>
          <p:cNvPr id="9" name="Rectangle 5">
            <a:extLst>
              <a:ext uri="{FF2B5EF4-FFF2-40B4-BE49-F238E27FC236}">
                <a16:creationId xmlns:a16="http://schemas.microsoft.com/office/drawing/2014/main" id="{6C1404A5-D751-44E8-A1EF-86A7487035A6}"/>
              </a:ext>
            </a:extLst>
          </p:cNvPr>
          <p:cNvSpPr>
            <a:spLocks noChangeArrowheads="1"/>
          </p:cNvSpPr>
          <p:nvPr/>
        </p:nvSpPr>
        <p:spPr bwMode="auto">
          <a:xfrm>
            <a:off x="0" y="0"/>
            <a:ext cx="12188825" cy="6858000"/>
          </a:xfrm>
          <a:prstGeom prst="rect">
            <a:avLst/>
          </a:prstGeom>
          <a:solidFill>
            <a:srgbClr val="2C2C2C"/>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10" name="Rectangle 9">
            <a:extLst>
              <a:ext uri="{FF2B5EF4-FFF2-40B4-BE49-F238E27FC236}">
                <a16:creationId xmlns:a16="http://schemas.microsoft.com/office/drawing/2014/main" id="{D5E36082-D3B5-402C-ABA5-5DEE95E7A59D}"/>
              </a:ext>
            </a:extLst>
          </p:cNvPr>
          <p:cNvSpPr/>
          <p:nvPr/>
        </p:nvSpPr>
        <p:spPr>
          <a:xfrm>
            <a:off x="0" y="6446520"/>
            <a:ext cx="12192000" cy="41148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49E00DCC-89B9-4A09-ADE9-3A28FF8E4E14}"/>
              </a:ext>
            </a:extLst>
          </p:cNvPr>
          <p:cNvPicPr>
            <a:picLocks noChangeAspect="1"/>
          </p:cNvPicPr>
          <p:nvPr/>
        </p:nvPicPr>
        <p:blipFill>
          <a:blip r:embed="rId2"/>
          <a:stretch>
            <a:fillRect/>
          </a:stretch>
        </p:blipFill>
        <p:spPr>
          <a:xfrm>
            <a:off x="401915" y="6578695"/>
            <a:ext cx="566079" cy="147131"/>
          </a:xfrm>
          <a:prstGeom prst="rect">
            <a:avLst/>
          </a:prstGeom>
        </p:spPr>
      </p:pic>
      <p:sp>
        <p:nvSpPr>
          <p:cNvPr id="12" name="Date Placeholder 3">
            <a:extLst>
              <a:ext uri="{FF2B5EF4-FFF2-40B4-BE49-F238E27FC236}">
                <a16:creationId xmlns:a16="http://schemas.microsoft.com/office/drawing/2014/main" id="{A88392BB-501D-4401-A873-9E3019BEC865}"/>
              </a:ext>
            </a:extLst>
          </p:cNvPr>
          <p:cNvSpPr txBox="1">
            <a:spLocks/>
          </p:cNvSpPr>
          <p:nvPr/>
        </p:nvSpPr>
        <p:spPr>
          <a:xfrm>
            <a:off x="9302847" y="6560363"/>
            <a:ext cx="2599605" cy="274324"/>
          </a:xfrm>
          <a:prstGeom prst="rect">
            <a:avLst/>
          </a:prstGeom>
        </p:spPr>
        <p:txBody>
          <a:bodyPr/>
          <a:lstStyle>
            <a:defPPr>
              <a:defRPr lang="en-US"/>
            </a:defPPr>
            <a:lvl1pPr marL="0" algn="l" defTabSz="914400" rtl="0" eaLnBrk="1" latinLnBrk="0" hangingPunct="1">
              <a:defRPr sz="1400" kern="1200" baseline="0">
                <a:solidFill>
                  <a:srgbClr val="CFCFCE"/>
                </a:solidFill>
                <a:latin typeface="Adobe Clean ExtraBold" panose="020B05030204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800" baseline="0">
                <a:solidFill>
                  <a:srgbClr val="6E6E6E"/>
                </a:solidFill>
                <a:latin typeface="Adobe Clean" panose="020B0503020404020204" pitchFamily="34" charset="0"/>
              </a:rPr>
              <a:t>© 2022 Adobe. All Rights Reserved. Adobe Confidential.</a:t>
            </a:r>
          </a:p>
        </p:txBody>
      </p:sp>
      <p:sp>
        <p:nvSpPr>
          <p:cNvPr id="2" name="Title 1"/>
          <p:cNvSpPr>
            <a:spLocks noGrp="1"/>
          </p:cNvSpPr>
          <p:nvPr>
            <p:ph type="title"/>
          </p:nvPr>
        </p:nvSpPr>
        <p:spPr/>
        <p:txBody>
          <a:bodyPr lIns="45720" tIns="45720" rIns="45720" bIns="45720"/>
          <a:lstStyle>
            <a:lvl1pPr>
              <a:defRPr>
                <a:solidFill>
                  <a:schemeClr val="bg1"/>
                </a:solidFill>
                <a:latin typeface="+mj-lt"/>
              </a:defRPr>
            </a:lvl1pPr>
          </a:lstStyle>
          <a:p>
            <a:r>
              <a:rPr lang="en-GB"/>
              <a:t>Click to edit Master title style</a:t>
            </a:r>
            <a:endParaRPr lang="en-US"/>
          </a:p>
        </p:txBody>
      </p:sp>
      <p:sp>
        <p:nvSpPr>
          <p:cNvPr id="3" name="Content Placeholder 2"/>
          <p:cNvSpPr>
            <a:spLocks noGrp="1"/>
          </p:cNvSpPr>
          <p:nvPr>
            <p:ph idx="1"/>
          </p:nvPr>
        </p:nvSpPr>
        <p:spPr>
          <a:xfrm>
            <a:off x="301752" y="1435608"/>
            <a:ext cx="11585448" cy="4590288"/>
          </a:xfrm>
        </p:spPr>
        <p:txBody>
          <a:bodyPr/>
          <a:lstStyle>
            <a:lvl1pPr>
              <a:spcBef>
                <a:spcPts val="1800"/>
              </a:spcBef>
              <a:buClr>
                <a:schemeClr val="bg1"/>
              </a:buClr>
              <a:defRPr>
                <a:solidFill>
                  <a:schemeClr val="bg1"/>
                </a:solidFill>
                <a:latin typeface="+mn-lt"/>
              </a:defRPr>
            </a:lvl1pPr>
            <a:lvl2pPr>
              <a:spcBef>
                <a:spcPts val="1800"/>
              </a:spcBef>
              <a:buClr>
                <a:schemeClr val="bg1"/>
              </a:buClr>
              <a:defRPr>
                <a:solidFill>
                  <a:schemeClr val="bg1"/>
                </a:solidFill>
                <a:latin typeface="+mn-lt"/>
              </a:defRPr>
            </a:lvl2pPr>
            <a:lvl3pPr>
              <a:spcBef>
                <a:spcPts val="1800"/>
              </a:spcBef>
              <a:buClr>
                <a:schemeClr val="bg1"/>
              </a:buClr>
              <a:defRPr>
                <a:solidFill>
                  <a:schemeClr val="bg1"/>
                </a:solidFill>
                <a:latin typeface="+mn-lt"/>
              </a:defRPr>
            </a:lvl3pPr>
            <a:lvl4pPr>
              <a:spcBef>
                <a:spcPts val="1800"/>
              </a:spcBef>
              <a:buClr>
                <a:schemeClr val="bg1"/>
              </a:buClr>
              <a:defRPr>
                <a:solidFill>
                  <a:schemeClr val="bg1"/>
                </a:solidFill>
                <a:latin typeface="+mn-lt"/>
              </a:defRPr>
            </a:lvl4pPr>
            <a:lvl5pPr>
              <a:spcBef>
                <a:spcPts val="1800"/>
              </a:spcBef>
              <a:buClr>
                <a:schemeClr val="bg1"/>
              </a:buClr>
              <a:defRPr>
                <a:solidFill>
                  <a:schemeClr val="bg1"/>
                </a:solidFill>
                <a:latin typeface="+mn-lt"/>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Footer Placeholder 4"/>
          <p:cNvSpPr>
            <a:spLocks noGrp="1"/>
          </p:cNvSpPr>
          <p:nvPr>
            <p:ph type="ftr" sz="quarter" idx="11"/>
          </p:nvPr>
        </p:nvSpPr>
        <p:spPr>
          <a:xfrm>
            <a:off x="1160890" y="6565990"/>
            <a:ext cx="4324081" cy="181185"/>
          </a:xfrm>
        </p:spPr>
        <p:txBody>
          <a:bodyPr/>
          <a:lstStyle/>
          <a:p>
            <a:endParaRPr lang="en-US"/>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pPr algn="ctr"/>
              <a:t>‹#›</a:t>
            </a:fld>
            <a:endParaRPr lang="en-US"/>
          </a:p>
        </p:txBody>
      </p:sp>
    </p:spTree>
    <p:extLst>
      <p:ext uri="{BB962C8B-B14F-4D97-AF65-F5344CB8AC3E}">
        <p14:creationId xmlns:p14="http://schemas.microsoft.com/office/powerpoint/2010/main" val="924662803"/>
      </p:ext>
    </p:extLst>
  </p:cSld>
  <p:clrMapOvr>
    <a:masterClrMapping/>
  </p:clrMapOvr>
  <p:hf hdr="0" ftr="0" dt="0"/>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p:cSld name="Gray end slide">
    <p:spTree>
      <p:nvGrpSpPr>
        <p:cNvPr id="1" name=""/>
        <p:cNvGrpSpPr/>
        <p:nvPr/>
      </p:nvGrpSpPr>
      <p:grpSpPr>
        <a:xfrm>
          <a:off x="0" y="0"/>
          <a:ext cx="0" cy="0"/>
          <a:chOff x="0" y="0"/>
          <a:chExt cx="0" cy="0"/>
        </a:xfrm>
      </p:grpSpPr>
      <p:pic>
        <p:nvPicPr>
          <p:cNvPr id="3" name="Picture 2" descr="Shape&#10;&#10;Description automatically generated">
            <a:extLst>
              <a:ext uri="{FF2B5EF4-FFF2-40B4-BE49-F238E27FC236}">
                <a16:creationId xmlns:a16="http://schemas.microsoft.com/office/drawing/2014/main" id="{768E917F-4C4F-4D78-BB75-6B03BEB2D2D5}"/>
              </a:ext>
            </a:extLst>
          </p:cNvPr>
          <p:cNvPicPr>
            <a:picLocks noChangeAspect="1"/>
          </p:cNvPicPr>
          <p:nvPr/>
        </p:nvPicPr>
        <p:blipFill>
          <a:blip r:embed="rId2"/>
          <a:stretch>
            <a:fillRect/>
          </a:stretch>
        </p:blipFill>
        <p:spPr>
          <a:xfrm>
            <a:off x="0" y="893"/>
            <a:ext cx="12188825" cy="6856214"/>
          </a:xfrm>
          <a:prstGeom prst="rect">
            <a:avLst/>
          </a:prstGeom>
          <a:solidFill>
            <a:srgbClr val="EB1000"/>
          </a:solidFill>
        </p:spPr>
      </p:pic>
      <p:pic>
        <p:nvPicPr>
          <p:cNvPr id="8" name="Picture 7" descr="Logo&#10;&#10;Description automatically generated">
            <a:extLst>
              <a:ext uri="{FF2B5EF4-FFF2-40B4-BE49-F238E27FC236}">
                <a16:creationId xmlns:a16="http://schemas.microsoft.com/office/drawing/2014/main" id="{8480A603-EAD6-4EF0-83FC-9CEC50D99930}"/>
              </a:ext>
            </a:extLst>
          </p:cNvPr>
          <p:cNvPicPr>
            <a:picLocks noChangeAspect="1"/>
          </p:cNvPicPr>
          <p:nvPr/>
        </p:nvPicPr>
        <p:blipFill>
          <a:blip r:embed="rId3"/>
          <a:stretch>
            <a:fillRect/>
          </a:stretch>
        </p:blipFill>
        <p:spPr>
          <a:xfrm>
            <a:off x="5607700" y="2759988"/>
            <a:ext cx="973426" cy="1338024"/>
          </a:xfrm>
          <a:prstGeom prst="rect">
            <a:avLst/>
          </a:prstGeom>
        </p:spPr>
      </p:pic>
    </p:spTree>
    <p:extLst>
      <p:ext uri="{BB962C8B-B14F-4D97-AF65-F5344CB8AC3E}">
        <p14:creationId xmlns:p14="http://schemas.microsoft.com/office/powerpoint/2010/main" val="2215264054"/>
      </p:ext>
    </p:extLst>
  </p:cSld>
  <p:clrMapOvr>
    <a:masterClrMapping/>
  </p:clrMapOvr>
  <p:hf hdr="0" ftr="0" dt="0"/>
</p:sldLayout>
</file>

<file path=ppt/slideLayouts/slideLayout84.xml><?xml version="1.0" encoding="utf-8"?>
<p:sldLayout xmlns:a="http://schemas.openxmlformats.org/drawingml/2006/main" xmlns:r="http://schemas.openxmlformats.org/officeDocument/2006/relationships" xmlns:p="http://schemas.openxmlformats.org/presentationml/2006/main" type="title">
  <p:cSld name="Title Slide - EB">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 y="892"/>
            <a:ext cx="12188947" cy="6856283"/>
          </a:xfrm>
          <a:prstGeom prst="rect">
            <a:avLst/>
          </a:prstGeom>
        </p:spPr>
      </p:pic>
      <p:sp>
        <p:nvSpPr>
          <p:cNvPr id="14" name="Rectangle 13"/>
          <p:cNvSpPr/>
          <p:nvPr userDrawn="1"/>
        </p:nvSpPr>
        <p:spPr>
          <a:xfrm>
            <a:off x="3" y="1303020"/>
            <a:ext cx="12188825" cy="116586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lumMod val="65000"/>
                    <a:lumOff val="3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44EF78C-0077-4668-88B9-243DFB96141B}" type="datetime1">
              <a:rPr lang="en-US" smtClean="0"/>
              <a:pPr/>
              <a:t>3/15/2024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lgn="ctr">
              <a:defRPr/>
            </a:lvl1pPr>
          </a:lstStyle>
          <a:p>
            <a:fld id="{90156F56-D5AE-4C6F-B826-C69D1BC521BB}" type="slidenum">
              <a:rPr lang="en-US" smtClean="0"/>
              <a:pPr/>
              <a:t>‹#›</a:t>
            </a:fld>
            <a:endParaRPr lang="en-US"/>
          </a:p>
        </p:txBody>
      </p:sp>
      <p:sp>
        <p:nvSpPr>
          <p:cNvPr id="15" name="Rectangle 21"/>
          <p:cNvSpPr>
            <a:spLocks noChangeArrowheads="1"/>
          </p:cNvSpPr>
          <p:nvPr userDrawn="1"/>
        </p:nvSpPr>
        <p:spPr bwMode="auto">
          <a:xfrm>
            <a:off x="304723" y="6487239"/>
            <a:ext cx="5181679" cy="107722"/>
          </a:xfrm>
          <a:prstGeom prst="rect">
            <a:avLst/>
          </a:prstGeom>
          <a:noFill/>
          <a:ln w="9525">
            <a:noFill/>
            <a:miter lim="800000"/>
            <a:headEnd/>
            <a:tailEnd/>
          </a:ln>
        </p:spPr>
        <p:txBody>
          <a:bodyPr wrap="square" lIns="0" tIns="0" rIns="0" bIns="0" anchor="b">
            <a:spAutoFit/>
          </a:bodyPr>
          <a:lstStyle/>
          <a:p>
            <a:r>
              <a:rPr lang="en-US" sz="700">
                <a:solidFill>
                  <a:srgbClr val="FFFFFF"/>
                </a:solidFill>
                <a:latin typeface="Adobe Clean" pitchFamily="-111" charset="0"/>
              </a:rPr>
              <a:t>© 2022 Adobe Systems Incorporated.  All Rights Reserved.  Adobe Confidential.</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41182" y="-2383"/>
            <a:ext cx="417909" cy="685799"/>
          </a:xfrm>
          <a:prstGeom prst="rect">
            <a:avLst/>
          </a:prstGeom>
        </p:spPr>
      </p:pic>
    </p:spTree>
    <p:extLst>
      <p:ext uri="{BB962C8B-B14F-4D97-AF65-F5344CB8AC3E}">
        <p14:creationId xmlns:p14="http://schemas.microsoft.com/office/powerpoint/2010/main" val="348679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Title Slide - SnW3">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 y="892"/>
            <a:ext cx="12188943" cy="6856281"/>
          </a:xfrm>
          <a:prstGeom prst="rect">
            <a:avLst/>
          </a:prstGeom>
          <a:noFill/>
          <a:ln>
            <a:noFill/>
          </a:ln>
        </p:spPr>
      </p:pic>
      <p:sp>
        <p:nvSpPr>
          <p:cNvPr id="14" name="Rectangle 13"/>
          <p:cNvSpPr/>
          <p:nvPr userDrawn="1"/>
        </p:nvSpPr>
        <p:spPr>
          <a:xfrm>
            <a:off x="3" y="1303020"/>
            <a:ext cx="12188825" cy="1165860"/>
          </a:xfrm>
          <a:prstGeom prst="rect">
            <a:avLst/>
          </a:pr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ctrTitle"/>
          </p:nvPr>
        </p:nvSpPr>
        <p:spPr>
          <a:xfrm>
            <a:off x="641182" y="1525530"/>
            <a:ext cx="10918220" cy="369332"/>
          </a:xfrm>
        </p:spPr>
        <p:txBody>
          <a:bodyPr wrap="square" lIns="0" tIns="0" rIns="0" bIns="0">
            <a:spAutoFit/>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641182" y="1890011"/>
            <a:ext cx="10918220" cy="328295"/>
          </a:xfrm>
        </p:spPr>
        <p:txBody>
          <a:bodyPr wrap="square" lIns="0" tIns="0" rIns="0" bIns="0">
            <a:spAutoFit/>
          </a:bodyPr>
          <a:lstStyle>
            <a:lvl1pPr marL="0" indent="0" algn="l">
              <a:buNone/>
              <a:defRPr sz="2100">
                <a:solidFill>
                  <a:schemeClr val="tx1">
                    <a:tint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644EF78C-0077-4668-88B9-243DFB96141B}" type="datetime1">
              <a:rPr lang="en-US" smtClean="0"/>
              <a:pPr/>
              <a:t>3/15/2024</a:t>
            </a:fld>
            <a:endParaRPr lang="en-US"/>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endParaRPr lang="en-US"/>
          </a:p>
        </p:txBody>
      </p:sp>
      <p:sp>
        <p:nvSpPr>
          <p:cNvPr id="6" name="Slide Number Placeholder 5"/>
          <p:cNvSpPr>
            <a:spLocks noGrp="1"/>
          </p:cNvSpPr>
          <p:nvPr>
            <p:ph type="sldNum" sz="quarter" idx="12"/>
          </p:nvPr>
        </p:nvSpPr>
        <p:spPr/>
        <p:txBody>
          <a:bodyPr/>
          <a:lstStyle>
            <a:lvl1pPr algn="ctr">
              <a:defRPr>
                <a:solidFill>
                  <a:schemeClr val="tx1">
                    <a:lumMod val="65000"/>
                    <a:lumOff val="35000"/>
                  </a:schemeClr>
                </a:solidFill>
              </a:defRPr>
            </a:lvl1pPr>
          </a:lstStyle>
          <a:p>
            <a:fld id="{90156F56-D5AE-4C6F-B826-C69D1BC521BB}" type="slidenum">
              <a:rPr lang="en-US" smtClean="0"/>
              <a:pPr/>
              <a:t>‹#›</a:t>
            </a:fld>
            <a:endParaRPr lang="en-US"/>
          </a:p>
        </p:txBody>
      </p:sp>
      <p:sp>
        <p:nvSpPr>
          <p:cNvPr id="15" name="Rectangle 21"/>
          <p:cNvSpPr>
            <a:spLocks noChangeArrowheads="1"/>
          </p:cNvSpPr>
          <p:nvPr userDrawn="1"/>
        </p:nvSpPr>
        <p:spPr bwMode="auto">
          <a:xfrm>
            <a:off x="304723" y="6487239"/>
            <a:ext cx="5181679" cy="107722"/>
          </a:xfrm>
          <a:prstGeom prst="rect">
            <a:avLst/>
          </a:prstGeom>
          <a:noFill/>
          <a:ln w="9525">
            <a:noFill/>
            <a:miter lim="800000"/>
            <a:headEnd/>
            <a:tailEnd/>
          </a:ln>
        </p:spPr>
        <p:txBody>
          <a:bodyPr wrap="square" lIns="0" tIns="0" rIns="0" bIns="0" anchor="b">
            <a:spAutoFit/>
          </a:bodyPr>
          <a:lstStyle/>
          <a:p>
            <a:r>
              <a:rPr lang="en-US" sz="700">
                <a:solidFill>
                  <a:schemeClr val="tx1">
                    <a:lumMod val="65000"/>
                    <a:lumOff val="35000"/>
                  </a:schemeClr>
                </a:solidFill>
                <a:latin typeface="Adobe Clean" pitchFamily="-111" charset="0"/>
              </a:rPr>
              <a:t>© 2022 Adobe Systems Incorporated.  All Rights Reserved.  Adobe Confidential.</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41182" y="-2383"/>
            <a:ext cx="417909" cy="685799"/>
          </a:xfrm>
          <a:prstGeom prst="rect">
            <a:avLst/>
          </a:prstGeom>
        </p:spPr>
      </p:pic>
    </p:spTree>
    <p:extLst>
      <p:ext uri="{BB962C8B-B14F-4D97-AF65-F5344CB8AC3E}">
        <p14:creationId xmlns:p14="http://schemas.microsoft.com/office/powerpoint/2010/main" val="38124247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image" Target="../media/image16.png"/><Relationship Id="rId5" Type="http://schemas.openxmlformats.org/officeDocument/2006/relationships/theme" Target="../theme/theme2.xml"/><Relationship Id="rId4"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26" Type="http://schemas.openxmlformats.org/officeDocument/2006/relationships/slideLayout" Target="../slideLayouts/slideLayout48.xml"/><Relationship Id="rId3" Type="http://schemas.openxmlformats.org/officeDocument/2006/relationships/slideLayout" Target="../slideLayouts/slideLayout25.xml"/><Relationship Id="rId21" Type="http://schemas.openxmlformats.org/officeDocument/2006/relationships/slideLayout" Target="../slideLayouts/slideLayout43.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5" Type="http://schemas.openxmlformats.org/officeDocument/2006/relationships/slideLayout" Target="../slideLayouts/slideLayout47.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slideLayout" Target="../slideLayouts/slideLayout42.xml"/><Relationship Id="rId29" Type="http://schemas.openxmlformats.org/officeDocument/2006/relationships/image" Target="../media/image17.png"/><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24" Type="http://schemas.openxmlformats.org/officeDocument/2006/relationships/slideLayout" Target="../slideLayouts/slideLayout46.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23" Type="http://schemas.openxmlformats.org/officeDocument/2006/relationships/slideLayout" Target="../slideLayouts/slideLayout45.xml"/><Relationship Id="rId28" Type="http://schemas.openxmlformats.org/officeDocument/2006/relationships/theme" Target="../theme/theme3.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slideLayout" Target="../slideLayouts/slideLayout44.xml"/><Relationship Id="rId27" Type="http://schemas.openxmlformats.org/officeDocument/2006/relationships/slideLayout" Target="../slideLayouts/slideLayout49.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7.xml"/><Relationship Id="rId13" Type="http://schemas.openxmlformats.org/officeDocument/2006/relationships/slideLayout" Target="../slideLayouts/slideLayout62.xml"/><Relationship Id="rId18" Type="http://schemas.openxmlformats.org/officeDocument/2006/relationships/slideLayout" Target="../slideLayouts/slideLayout67.xml"/><Relationship Id="rId3" Type="http://schemas.openxmlformats.org/officeDocument/2006/relationships/slideLayout" Target="../slideLayouts/slideLayout52.xml"/><Relationship Id="rId21" Type="http://schemas.openxmlformats.org/officeDocument/2006/relationships/slideLayout" Target="../slideLayouts/slideLayout70.xml"/><Relationship Id="rId7" Type="http://schemas.openxmlformats.org/officeDocument/2006/relationships/slideLayout" Target="../slideLayouts/slideLayout56.xml"/><Relationship Id="rId12" Type="http://schemas.openxmlformats.org/officeDocument/2006/relationships/slideLayout" Target="../slideLayouts/slideLayout61.xml"/><Relationship Id="rId17" Type="http://schemas.openxmlformats.org/officeDocument/2006/relationships/slideLayout" Target="../slideLayouts/slideLayout66.xml"/><Relationship Id="rId25" Type="http://schemas.openxmlformats.org/officeDocument/2006/relationships/image" Target="../media/image17.png"/><Relationship Id="rId2" Type="http://schemas.openxmlformats.org/officeDocument/2006/relationships/slideLayout" Target="../slideLayouts/slideLayout51.xml"/><Relationship Id="rId16" Type="http://schemas.openxmlformats.org/officeDocument/2006/relationships/slideLayout" Target="../slideLayouts/slideLayout65.xml"/><Relationship Id="rId20" Type="http://schemas.openxmlformats.org/officeDocument/2006/relationships/slideLayout" Target="../slideLayouts/slideLayout69.xml"/><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slideLayout" Target="../slideLayouts/slideLayout60.xml"/><Relationship Id="rId24" Type="http://schemas.openxmlformats.org/officeDocument/2006/relationships/theme" Target="../theme/theme4.xml"/><Relationship Id="rId5" Type="http://schemas.openxmlformats.org/officeDocument/2006/relationships/slideLayout" Target="../slideLayouts/slideLayout54.xml"/><Relationship Id="rId15" Type="http://schemas.openxmlformats.org/officeDocument/2006/relationships/slideLayout" Target="../slideLayouts/slideLayout64.xml"/><Relationship Id="rId23" Type="http://schemas.openxmlformats.org/officeDocument/2006/relationships/slideLayout" Target="../slideLayouts/slideLayout72.xml"/><Relationship Id="rId10" Type="http://schemas.openxmlformats.org/officeDocument/2006/relationships/slideLayout" Target="../slideLayouts/slideLayout59.xml"/><Relationship Id="rId19" Type="http://schemas.openxmlformats.org/officeDocument/2006/relationships/slideLayout" Target="../slideLayouts/slideLayout68.xml"/><Relationship Id="rId4" Type="http://schemas.openxmlformats.org/officeDocument/2006/relationships/slideLayout" Target="../slideLayouts/slideLayout53.xml"/><Relationship Id="rId9" Type="http://schemas.openxmlformats.org/officeDocument/2006/relationships/slideLayout" Target="../slideLayouts/slideLayout58.xml"/><Relationship Id="rId14" Type="http://schemas.openxmlformats.org/officeDocument/2006/relationships/slideLayout" Target="../slideLayouts/slideLayout63.xml"/><Relationship Id="rId22" Type="http://schemas.openxmlformats.org/officeDocument/2006/relationships/slideLayout" Target="../slideLayouts/slideLayout71.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theme" Target="../theme/theme5.xml"/><Relationship Id="rId3" Type="http://schemas.openxmlformats.org/officeDocument/2006/relationships/slideLayout" Target="../slideLayouts/slideLayout75.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17" Type="http://schemas.openxmlformats.org/officeDocument/2006/relationships/image" Target="../media/image1.png"/><Relationship Id="rId2" Type="http://schemas.openxmlformats.org/officeDocument/2006/relationships/slideLayout" Target="../slideLayouts/slideLayout74.xml"/><Relationship Id="rId16" Type="http://schemas.openxmlformats.org/officeDocument/2006/relationships/image" Target="../media/image40.svg"/><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5" Type="http://schemas.openxmlformats.org/officeDocument/2006/relationships/slideLayout" Target="../slideLayouts/slideLayout77.xml"/><Relationship Id="rId15" Type="http://schemas.openxmlformats.org/officeDocument/2006/relationships/image" Target="../media/image39.png"/><Relationship Id="rId10" Type="http://schemas.openxmlformats.org/officeDocument/2006/relationships/slideLayout" Target="../slideLayouts/slideLayout82.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image" Target="../media/image38.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bwMode="auto">
          <a:xfrm>
            <a:off x="3" y="6442082"/>
            <a:ext cx="12188825" cy="415925"/>
          </a:xfrm>
          <a:prstGeom prst="rect">
            <a:avLst/>
          </a:prstGeom>
          <a:solidFill>
            <a:srgbClr val="37434D"/>
          </a:solidFill>
          <a:ln>
            <a:noFill/>
          </a:ln>
        </p:spPr>
        <p:style>
          <a:lnRef idx="2">
            <a:schemeClr val="accent1">
              <a:shade val="50000"/>
            </a:schemeClr>
          </a:lnRef>
          <a:fillRef idx="1">
            <a:schemeClr val="accent1"/>
          </a:fillRef>
          <a:effectRef idx="0">
            <a:schemeClr val="accent1"/>
          </a:effectRef>
          <a:fontRef idx="minor">
            <a:schemeClr val="lt1"/>
          </a:fontRef>
        </p:style>
        <p:txBody>
          <a:bodyPr lIns="108829" tIns="54414" rIns="108829" bIns="54414" anchor="ctr"/>
          <a:lstStyle/>
          <a:p>
            <a:pPr algn="ctr"/>
            <a:endParaRPr lang="en-US">
              <a:solidFill>
                <a:srgbClr val="FFFFFF"/>
              </a:solidFill>
              <a:ea typeface="ＭＳ Ｐゴシック" pitchFamily="-111" charset="-128"/>
            </a:endParaRPr>
          </a:p>
        </p:txBody>
      </p:sp>
      <p:pic>
        <p:nvPicPr>
          <p:cNvPr id="12" name="Picture 11"/>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a:off x="11696700" y="6528881"/>
            <a:ext cx="187408" cy="258055"/>
          </a:xfrm>
          <a:prstGeom prst="rect">
            <a:avLst/>
          </a:prstGeom>
        </p:spPr>
      </p:pic>
      <p:sp>
        <p:nvSpPr>
          <p:cNvPr id="7" name="Rectangle 5"/>
          <p:cNvSpPr>
            <a:spLocks noChangeArrowheads="1"/>
          </p:cNvSpPr>
          <p:nvPr userDrawn="1"/>
        </p:nvSpPr>
        <p:spPr bwMode="auto">
          <a:xfrm>
            <a:off x="3" y="7"/>
            <a:ext cx="12188825" cy="779463"/>
          </a:xfrm>
          <a:prstGeom prst="rect">
            <a:avLst/>
          </a:prstGeom>
          <a:solidFill>
            <a:srgbClr val="37434D"/>
          </a:solidFill>
          <a:ln>
            <a:noFill/>
          </a:ln>
        </p:spPr>
        <p:style>
          <a:lnRef idx="2">
            <a:schemeClr val="accent1">
              <a:shade val="50000"/>
            </a:schemeClr>
          </a:lnRef>
          <a:fillRef idx="1">
            <a:schemeClr val="accent1"/>
          </a:fillRef>
          <a:effectRef idx="0">
            <a:schemeClr val="accent1"/>
          </a:effectRef>
          <a:fontRef idx="minor">
            <a:schemeClr val="lt1"/>
          </a:fontRef>
        </p:style>
        <p:txBody>
          <a:bodyPr lIns="108829" tIns="54414" rIns="108829" bIns="54414" anchor="ctr"/>
          <a:lstStyle/>
          <a:p>
            <a:pPr algn="ctr" rtl="0" fontAlgn="base">
              <a:spcBef>
                <a:spcPct val="0"/>
              </a:spcBef>
              <a:spcAft>
                <a:spcPct val="0"/>
              </a:spcAft>
            </a:pPr>
            <a:endParaRPr lang="en-US" kern="1200">
              <a:solidFill>
                <a:srgbClr val="FFFFFF"/>
              </a:solidFill>
              <a:latin typeface="+mn-lt"/>
              <a:ea typeface="ＭＳ Ｐゴシック" pitchFamily="-111" charset="-128"/>
              <a:cs typeface="+mn-cs"/>
            </a:endParaRPr>
          </a:p>
        </p:txBody>
      </p:sp>
      <p:sp>
        <p:nvSpPr>
          <p:cNvPr id="9" name="Rectangle 21"/>
          <p:cNvSpPr>
            <a:spLocks noChangeArrowheads="1"/>
          </p:cNvSpPr>
          <p:nvPr userDrawn="1"/>
        </p:nvSpPr>
        <p:spPr bwMode="auto">
          <a:xfrm>
            <a:off x="304723" y="6487239"/>
            <a:ext cx="5181679" cy="107722"/>
          </a:xfrm>
          <a:prstGeom prst="rect">
            <a:avLst/>
          </a:prstGeom>
          <a:noFill/>
          <a:ln w="9525">
            <a:noFill/>
            <a:miter lim="800000"/>
            <a:headEnd/>
            <a:tailEnd/>
          </a:ln>
        </p:spPr>
        <p:txBody>
          <a:bodyPr wrap="square" lIns="0" tIns="0" rIns="0" bIns="0" anchor="b">
            <a:spAutoFit/>
          </a:bodyPr>
          <a:lstStyle/>
          <a:p>
            <a:r>
              <a:rPr lang="en-US" sz="700">
                <a:solidFill>
                  <a:srgbClr val="FFFFFF"/>
                </a:solidFill>
                <a:latin typeface="Adobe Clean" pitchFamily="-111" charset="0"/>
              </a:rPr>
              <a:t>© 2022 Adobe Systems Incorporated.  All Rights Reserved.  Adobe Confidential.</a:t>
            </a:r>
          </a:p>
        </p:txBody>
      </p:sp>
      <p:sp>
        <p:nvSpPr>
          <p:cNvPr id="2" name="Title Placeholder 1"/>
          <p:cNvSpPr>
            <a:spLocks noGrp="1"/>
          </p:cNvSpPr>
          <p:nvPr>
            <p:ph type="title"/>
          </p:nvPr>
        </p:nvSpPr>
        <p:spPr>
          <a:xfrm>
            <a:off x="304721" y="184150"/>
            <a:ext cx="11579384" cy="411162"/>
          </a:xfrm>
          <a:prstGeom prst="rect">
            <a:avLst/>
          </a:prstGeom>
        </p:spPr>
        <p:txBody>
          <a:bodyPr vert="horz" lIns="108829" tIns="54414" rIns="108829" bIns="54414" rtlCol="0" anchor="ctr">
            <a:noAutofit/>
          </a:bodyPr>
          <a:lstStyle/>
          <a:p>
            <a:r>
              <a:rPr lang="en-US"/>
              <a:t>Click to edit Master title style</a:t>
            </a:r>
          </a:p>
        </p:txBody>
      </p:sp>
      <p:sp>
        <p:nvSpPr>
          <p:cNvPr id="3" name="Text Placeholder 2"/>
          <p:cNvSpPr>
            <a:spLocks noGrp="1"/>
          </p:cNvSpPr>
          <p:nvPr>
            <p:ph type="body" idx="1"/>
          </p:nvPr>
        </p:nvSpPr>
        <p:spPr>
          <a:xfrm>
            <a:off x="304721" y="990600"/>
            <a:ext cx="11579384" cy="5181600"/>
          </a:xfrm>
          <a:prstGeom prst="rect">
            <a:avLst/>
          </a:prstGeom>
        </p:spPr>
        <p:txBody>
          <a:bodyPr vert="horz" lIns="108829" tIns="54414" rIns="108829" bIns="54414"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5586548"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pPr/>
              <a:t>3/15/2024</a:t>
            </a:fld>
            <a:endParaRPr lang="en-US"/>
          </a:p>
        </p:txBody>
      </p:sp>
      <p:sp>
        <p:nvSpPr>
          <p:cNvPr id="5" name="Footer Placeholder 4"/>
          <p:cNvSpPr>
            <a:spLocks noGrp="1"/>
          </p:cNvSpPr>
          <p:nvPr>
            <p:ph type="ftr" sz="quarter" idx="3"/>
          </p:nvPr>
        </p:nvSpPr>
        <p:spPr>
          <a:xfrm>
            <a:off x="281444"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a:p>
        </p:txBody>
      </p:sp>
      <p:sp>
        <p:nvSpPr>
          <p:cNvPr id="6" name="Slide Number Placeholder 5"/>
          <p:cNvSpPr>
            <a:spLocks noGrp="1"/>
          </p:cNvSpPr>
          <p:nvPr>
            <p:ph type="sldNum" sz="quarter" idx="4"/>
          </p:nvPr>
        </p:nvSpPr>
        <p:spPr>
          <a:xfrm>
            <a:off x="5586548"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pPr algn="ctr"/>
              <a:t>‹#›</a:t>
            </a:fld>
            <a:endParaRPr lang="en-US"/>
          </a:p>
        </p:txBody>
      </p:sp>
    </p:spTree>
  </p:cSld>
  <p:clrMap bg1="lt1" tx1="dk1" bg2="lt2" tx2="dk2" accent1="accent1" accent2="accent2" accent3="accent3" accent4="accent4" accent5="accent5" accent6="accent6" hlink="hlink" folHlink="folHlink"/>
  <p:sldLayoutIdLst>
    <p:sldLayoutId id="2147483657" r:id="rId1"/>
    <p:sldLayoutId id="2147483662" r:id="rId2"/>
    <p:sldLayoutId id="2147483665" r:id="rId3"/>
    <p:sldLayoutId id="2147483666" r:id="rId4"/>
    <p:sldLayoutId id="2147483667" r:id="rId5"/>
    <p:sldLayoutId id="2147483668" r:id="rId6"/>
    <p:sldLayoutId id="2147483669" r:id="rId7"/>
    <p:sldLayoutId id="2147483670" r:id="rId8"/>
    <p:sldLayoutId id="2147483671" r:id="rId9"/>
    <p:sldLayoutId id="2147483664" r:id="rId10"/>
    <p:sldLayoutId id="2147483663" r:id="rId11"/>
    <p:sldLayoutId id="2147483673" r:id="rId12"/>
    <p:sldLayoutId id="2147483674" r:id="rId13"/>
    <p:sldLayoutId id="2147483658" r:id="rId14"/>
    <p:sldLayoutId id="2147483659" r:id="rId15"/>
    <p:sldLayoutId id="2147483660" r:id="rId16"/>
    <p:sldLayoutId id="2147483661" r:id="rId17"/>
    <p:sldLayoutId id="2147483672" r:id="rId18"/>
  </p:sldLayoutIdLst>
  <p:hf hdr="0" ftr="0" dt="0"/>
  <p:txStyles>
    <p:titleStyle>
      <a:lvl1pPr algn="l" defTabSz="1088291" rtl="0" eaLnBrk="1" latinLnBrk="0" hangingPunct="1">
        <a:spcBef>
          <a:spcPct val="0"/>
        </a:spcBef>
        <a:buNone/>
        <a:defRPr sz="2400" kern="1200">
          <a:solidFill>
            <a:schemeClr val="bg2"/>
          </a:solidFill>
          <a:latin typeface="+mj-lt"/>
          <a:ea typeface="+mj-ea"/>
          <a:cs typeface="+mj-cs"/>
        </a:defRPr>
      </a:lvl1pPr>
    </p:titleStyle>
    <p:bodyStyle>
      <a:lvl1pPr marL="275852" indent="-275852" algn="l" defTabSz="1088291" rtl="0" eaLnBrk="1" latinLnBrk="0" hangingPunct="1">
        <a:spcBef>
          <a:spcPts val="714"/>
        </a:spcBef>
        <a:buClr>
          <a:schemeClr val="accent4"/>
        </a:buClr>
        <a:buSzPct val="70000"/>
        <a:buFont typeface="Wingdings" pitchFamily="2" charset="2"/>
        <a:buChar char="§"/>
        <a:defRPr sz="2000" kern="1200">
          <a:solidFill>
            <a:schemeClr val="tx1"/>
          </a:solidFill>
          <a:latin typeface="+mn-lt"/>
          <a:ea typeface="+mn-ea"/>
          <a:cs typeface="+mn-cs"/>
        </a:defRPr>
      </a:lvl1pPr>
      <a:lvl2pPr marL="551703" indent="-275852" algn="l" defTabSz="1088291" rtl="0" eaLnBrk="1" latinLnBrk="0" hangingPunct="1">
        <a:spcBef>
          <a:spcPts val="714"/>
        </a:spcBef>
        <a:buClr>
          <a:schemeClr val="accent4"/>
        </a:buClr>
        <a:buSzPct val="70000"/>
        <a:buFont typeface="Wingdings" pitchFamily="2" charset="2"/>
        <a:buChar char="§"/>
        <a:defRPr sz="2000" kern="1200">
          <a:solidFill>
            <a:schemeClr val="tx1"/>
          </a:solidFill>
          <a:latin typeface="+mn-lt"/>
          <a:ea typeface="+mn-ea"/>
          <a:cs typeface="+mn-cs"/>
        </a:defRPr>
      </a:lvl2pPr>
      <a:lvl3pPr marL="751979" indent="-200276" algn="l" defTabSz="1088291" rtl="0" eaLnBrk="1" latinLnBrk="0" hangingPunct="1">
        <a:spcBef>
          <a:spcPts val="714"/>
        </a:spcBef>
        <a:buClr>
          <a:schemeClr val="accent4"/>
        </a:buClr>
        <a:buSzPct val="70000"/>
        <a:buFont typeface="Wingdings" pitchFamily="2" charset="2"/>
        <a:buChar char="§"/>
        <a:defRPr sz="1800" kern="1200">
          <a:solidFill>
            <a:schemeClr val="tx1"/>
          </a:solidFill>
          <a:latin typeface="+mn-lt"/>
          <a:ea typeface="+mn-ea"/>
          <a:cs typeface="+mn-cs"/>
        </a:defRPr>
      </a:lvl3pPr>
      <a:lvl4pPr marL="950366" indent="-198387" algn="l" defTabSz="1088291" rtl="0" eaLnBrk="1" latinLnBrk="0" hangingPunct="1">
        <a:spcBef>
          <a:spcPts val="714"/>
        </a:spcBef>
        <a:buClr>
          <a:schemeClr val="accent4"/>
        </a:buClr>
        <a:buSzPct val="70000"/>
        <a:buFont typeface="Wingdings" pitchFamily="2" charset="2"/>
        <a:buChar char="§"/>
        <a:defRPr sz="1800" kern="1200">
          <a:solidFill>
            <a:schemeClr val="tx1"/>
          </a:solidFill>
          <a:latin typeface="+mn-lt"/>
          <a:ea typeface="+mn-ea"/>
          <a:cs typeface="+mn-cs"/>
        </a:defRPr>
      </a:lvl4pPr>
      <a:lvl5pPr marL="1088291" indent="-137926" algn="l" defTabSz="1088291" rtl="0" eaLnBrk="1" latinLnBrk="0" hangingPunct="1">
        <a:spcBef>
          <a:spcPts val="714"/>
        </a:spcBef>
        <a:buClr>
          <a:schemeClr val="accent4"/>
        </a:buClr>
        <a:buSzPct val="70000"/>
        <a:buFont typeface="Wingdings" pitchFamily="2" charset="2"/>
        <a:buChar char="§"/>
        <a:defRPr sz="1400" kern="1200">
          <a:solidFill>
            <a:schemeClr val="tx1"/>
          </a:solidFill>
          <a:latin typeface="+mn-lt"/>
          <a:ea typeface="+mn-ea"/>
          <a:cs typeface="+mn-cs"/>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en-US"/>
      </a:defPPr>
      <a:lvl1pPr marL="0" algn="l" defTabSz="1088291" rtl="0" eaLnBrk="1" latinLnBrk="0" hangingPunct="1">
        <a:defRPr sz="2100" kern="1200">
          <a:solidFill>
            <a:schemeClr val="tx1"/>
          </a:solidFill>
          <a:latin typeface="+mn-lt"/>
          <a:ea typeface="+mn-ea"/>
          <a:cs typeface="+mn-cs"/>
        </a:defRPr>
      </a:lvl1pPr>
      <a:lvl2pPr marL="544145" algn="l" defTabSz="1088291" rtl="0" eaLnBrk="1" latinLnBrk="0" hangingPunct="1">
        <a:defRPr sz="2100" kern="1200">
          <a:solidFill>
            <a:schemeClr val="tx1"/>
          </a:solidFill>
          <a:latin typeface="+mn-lt"/>
          <a:ea typeface="+mn-ea"/>
          <a:cs typeface="+mn-cs"/>
        </a:defRPr>
      </a:lvl2pPr>
      <a:lvl3pPr marL="1088291" algn="l" defTabSz="1088291" rtl="0" eaLnBrk="1" latinLnBrk="0" hangingPunct="1">
        <a:defRPr sz="2100" kern="1200">
          <a:solidFill>
            <a:schemeClr val="tx1"/>
          </a:solidFill>
          <a:latin typeface="+mn-lt"/>
          <a:ea typeface="+mn-ea"/>
          <a:cs typeface="+mn-cs"/>
        </a:defRPr>
      </a:lvl3pPr>
      <a:lvl4pPr marL="1632436" algn="l" defTabSz="1088291" rtl="0" eaLnBrk="1" latinLnBrk="0" hangingPunct="1">
        <a:defRPr sz="2100" kern="1200">
          <a:solidFill>
            <a:schemeClr val="tx1"/>
          </a:solidFill>
          <a:latin typeface="+mn-lt"/>
          <a:ea typeface="+mn-ea"/>
          <a:cs typeface="+mn-cs"/>
        </a:defRPr>
      </a:lvl4pPr>
      <a:lvl5pPr marL="2176581" algn="l" defTabSz="1088291" rtl="0" eaLnBrk="1" latinLnBrk="0" hangingPunct="1">
        <a:defRPr sz="2100" kern="1200">
          <a:solidFill>
            <a:schemeClr val="tx1"/>
          </a:solidFill>
          <a:latin typeface="+mn-lt"/>
          <a:ea typeface="+mn-ea"/>
          <a:cs typeface="+mn-cs"/>
        </a:defRPr>
      </a:lvl5pPr>
      <a:lvl6pPr marL="2720726" algn="l" defTabSz="1088291" rtl="0" eaLnBrk="1" latinLnBrk="0" hangingPunct="1">
        <a:defRPr sz="2100" kern="1200">
          <a:solidFill>
            <a:schemeClr val="tx1"/>
          </a:solidFill>
          <a:latin typeface="+mn-lt"/>
          <a:ea typeface="+mn-ea"/>
          <a:cs typeface="+mn-cs"/>
        </a:defRPr>
      </a:lvl6pPr>
      <a:lvl7pPr marL="3264872" algn="l" defTabSz="1088291" rtl="0" eaLnBrk="1" latinLnBrk="0" hangingPunct="1">
        <a:defRPr sz="2100" kern="1200">
          <a:solidFill>
            <a:schemeClr val="tx1"/>
          </a:solidFill>
          <a:latin typeface="+mn-lt"/>
          <a:ea typeface="+mn-ea"/>
          <a:cs typeface="+mn-cs"/>
        </a:defRPr>
      </a:lvl7pPr>
      <a:lvl8pPr marL="3809017" algn="l" defTabSz="1088291" rtl="0" eaLnBrk="1" latinLnBrk="0" hangingPunct="1">
        <a:defRPr sz="2100" kern="1200">
          <a:solidFill>
            <a:schemeClr val="tx1"/>
          </a:solidFill>
          <a:latin typeface="+mn-lt"/>
          <a:ea typeface="+mn-ea"/>
          <a:cs typeface="+mn-cs"/>
        </a:defRPr>
      </a:lvl8pPr>
      <a:lvl9pPr marL="4353162" algn="l" defTabSz="1088291" rtl="0" eaLnBrk="1" latinLnBrk="0" hangingPunct="1">
        <a:defRPr sz="21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6" cstate="screen">
            <a:extLst>
              <a:ext uri="{28A0092B-C50C-407E-A947-70E740481C1C}">
                <a14:useLocalDpi xmlns:a14="http://schemas.microsoft.com/office/drawing/2010/main"/>
              </a:ext>
            </a:extLst>
          </a:blip>
          <a:stretch>
            <a:fillRect/>
          </a:stretch>
        </p:blipFill>
        <p:spPr>
          <a:xfrm>
            <a:off x="11696700" y="6528881"/>
            <a:ext cx="187408" cy="258055"/>
          </a:xfrm>
          <a:prstGeom prst="rect">
            <a:avLst/>
          </a:prstGeom>
        </p:spPr>
      </p:pic>
      <p:sp>
        <p:nvSpPr>
          <p:cNvPr id="2" name="Title Placeholder 1"/>
          <p:cNvSpPr>
            <a:spLocks noGrp="1"/>
          </p:cNvSpPr>
          <p:nvPr>
            <p:ph type="title"/>
          </p:nvPr>
        </p:nvSpPr>
        <p:spPr>
          <a:xfrm>
            <a:off x="304721" y="184150"/>
            <a:ext cx="11579384" cy="411162"/>
          </a:xfrm>
          <a:prstGeom prst="rect">
            <a:avLst/>
          </a:prstGeom>
        </p:spPr>
        <p:txBody>
          <a:bodyPr vert="horz" lIns="108829" tIns="54414" rIns="108829" bIns="54414" rtlCol="0" anchor="ctr">
            <a:noAutofit/>
          </a:bodyPr>
          <a:lstStyle/>
          <a:p>
            <a:r>
              <a:rPr lang="en-US"/>
              <a:t>Click to edit Master title style</a:t>
            </a:r>
          </a:p>
        </p:txBody>
      </p:sp>
      <p:sp>
        <p:nvSpPr>
          <p:cNvPr id="3" name="Text Placeholder 2"/>
          <p:cNvSpPr>
            <a:spLocks noGrp="1"/>
          </p:cNvSpPr>
          <p:nvPr>
            <p:ph type="body" idx="1"/>
          </p:nvPr>
        </p:nvSpPr>
        <p:spPr>
          <a:xfrm>
            <a:off x="304721" y="990600"/>
            <a:ext cx="11579384" cy="5181600"/>
          </a:xfrm>
          <a:prstGeom prst="rect">
            <a:avLst/>
          </a:prstGeom>
        </p:spPr>
        <p:txBody>
          <a:bodyPr vert="horz" lIns="108829" tIns="54414" rIns="108829" bIns="54414"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5586548" y="6629400"/>
            <a:ext cx="1015735" cy="168274"/>
          </a:xfrm>
          <a:prstGeom prst="rect">
            <a:avLst/>
          </a:prstGeom>
        </p:spPr>
        <p:txBody>
          <a:bodyPr vert="horz" lIns="108829" tIns="54414" rIns="108829" bIns="54414" rtlCol="0" anchor="ctr"/>
          <a:lstStyle>
            <a:lvl1pPr algn="ctr">
              <a:defRPr sz="800">
                <a:solidFill>
                  <a:schemeClr val="bg2">
                    <a:lumMod val="25000"/>
                  </a:schemeClr>
                </a:solidFill>
              </a:defRPr>
            </a:lvl1pPr>
          </a:lstStyle>
          <a:p>
            <a:fld id="{3AB78257-7A7E-4BBC-BB44-767E213B120F}" type="datetime1">
              <a:rPr lang="en-US" smtClean="0">
                <a:solidFill>
                  <a:srgbClr val="DADDE0">
                    <a:lumMod val="25000"/>
                  </a:srgbClr>
                </a:solidFill>
                <a:latin typeface="Adobe Clean"/>
              </a:rPr>
              <a:pPr/>
              <a:t>3/15/2024</a:t>
            </a:fld>
            <a:endParaRPr lang="en-US">
              <a:solidFill>
                <a:srgbClr val="DADDE0">
                  <a:lumMod val="25000"/>
                </a:srgbClr>
              </a:solidFill>
              <a:latin typeface="Adobe Clean"/>
            </a:endParaRPr>
          </a:p>
        </p:txBody>
      </p:sp>
      <p:sp>
        <p:nvSpPr>
          <p:cNvPr id="5" name="Footer Placeholder 4"/>
          <p:cNvSpPr>
            <a:spLocks noGrp="1"/>
          </p:cNvSpPr>
          <p:nvPr>
            <p:ph type="ftr" sz="quarter" idx="3"/>
          </p:nvPr>
        </p:nvSpPr>
        <p:spPr>
          <a:xfrm>
            <a:off x="281444" y="6629400"/>
            <a:ext cx="5203530" cy="168274"/>
          </a:xfrm>
          <a:prstGeom prst="rect">
            <a:avLst/>
          </a:prstGeom>
        </p:spPr>
        <p:txBody>
          <a:bodyPr vert="horz" lIns="0" tIns="54414" rIns="108829" bIns="54414" rtlCol="0" anchor="ctr"/>
          <a:lstStyle>
            <a:lvl1pPr algn="l">
              <a:defRPr sz="800">
                <a:solidFill>
                  <a:schemeClr val="bg2">
                    <a:lumMod val="25000"/>
                  </a:schemeClr>
                </a:solidFill>
              </a:defRPr>
            </a:lvl1pPr>
          </a:lstStyle>
          <a:p>
            <a:r>
              <a:rPr lang="en-US">
                <a:solidFill>
                  <a:srgbClr val="DADDE0">
                    <a:lumMod val="25000"/>
                  </a:srgbClr>
                </a:solidFill>
                <a:latin typeface="Adobe Clean"/>
              </a:rPr>
              <a:t>© 2015 Adobe Systems Incorporated.  All Rights Reserved.  Adobe Confidential. </a:t>
            </a:r>
          </a:p>
        </p:txBody>
      </p:sp>
      <p:sp>
        <p:nvSpPr>
          <p:cNvPr id="6" name="Slide Number Placeholder 5"/>
          <p:cNvSpPr>
            <a:spLocks noGrp="1"/>
          </p:cNvSpPr>
          <p:nvPr>
            <p:ph type="sldNum" sz="quarter" idx="4"/>
          </p:nvPr>
        </p:nvSpPr>
        <p:spPr>
          <a:xfrm>
            <a:off x="5586548" y="6477000"/>
            <a:ext cx="1015735" cy="168274"/>
          </a:xfrm>
          <a:prstGeom prst="rect">
            <a:avLst/>
          </a:prstGeom>
        </p:spPr>
        <p:txBody>
          <a:bodyPr vert="horz" lIns="108829" tIns="54414" rIns="108829" bIns="54414" rtlCol="0" anchor="ctr"/>
          <a:lstStyle>
            <a:lvl1pPr algn="r">
              <a:defRPr sz="800">
                <a:solidFill>
                  <a:schemeClr val="bg2">
                    <a:lumMod val="25000"/>
                  </a:schemeClr>
                </a:solidFill>
              </a:defRPr>
            </a:lvl1pPr>
          </a:lstStyle>
          <a:p>
            <a:pPr algn="ctr"/>
            <a:fld id="{90156F56-D5AE-4C6F-B826-C69D1BC521BB}" type="slidenum">
              <a:rPr lang="en-US" smtClean="0">
                <a:solidFill>
                  <a:srgbClr val="DADDE0">
                    <a:lumMod val="25000"/>
                  </a:srgbClr>
                </a:solidFill>
                <a:latin typeface="Adobe Clean"/>
              </a:rPr>
              <a:pPr algn="ctr"/>
              <a:t>‹#›</a:t>
            </a:fld>
            <a:endParaRPr lang="en-US">
              <a:solidFill>
                <a:srgbClr val="DADDE0">
                  <a:lumMod val="25000"/>
                </a:srgbClr>
              </a:solidFill>
              <a:latin typeface="Adobe Clean"/>
            </a:endParaRPr>
          </a:p>
        </p:txBody>
      </p:sp>
    </p:spTree>
    <p:extLst>
      <p:ext uri="{BB962C8B-B14F-4D97-AF65-F5344CB8AC3E}">
        <p14:creationId xmlns:p14="http://schemas.microsoft.com/office/powerpoint/2010/main" val="1423136589"/>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Lst>
  <p:hf hdr="0" ftr="0" dt="0"/>
  <p:txStyles>
    <p:titleStyle>
      <a:lvl1pPr algn="l" defTabSz="1088291" rtl="0" eaLnBrk="1" latinLnBrk="0" hangingPunct="1">
        <a:spcBef>
          <a:spcPct val="0"/>
        </a:spcBef>
        <a:buNone/>
        <a:defRPr sz="2400" kern="1200">
          <a:solidFill>
            <a:schemeClr val="bg2">
              <a:lumMod val="25000"/>
            </a:schemeClr>
          </a:solidFill>
          <a:latin typeface="+mj-lt"/>
          <a:ea typeface="+mj-ea"/>
          <a:cs typeface="+mj-cs"/>
        </a:defRPr>
      </a:lvl1pPr>
    </p:titleStyle>
    <p:bodyStyle>
      <a:lvl1pPr marL="275852" indent="-275852" algn="l" defTabSz="1088291" rtl="0" eaLnBrk="1" latinLnBrk="0" hangingPunct="1">
        <a:spcBef>
          <a:spcPts val="714"/>
        </a:spcBef>
        <a:buClr>
          <a:schemeClr val="accent4"/>
        </a:buClr>
        <a:buSzPct val="70000"/>
        <a:buFont typeface="Wingdings" pitchFamily="2" charset="2"/>
        <a:buChar char="§"/>
        <a:defRPr sz="2000" kern="1200">
          <a:solidFill>
            <a:schemeClr val="bg2">
              <a:lumMod val="25000"/>
            </a:schemeClr>
          </a:solidFill>
          <a:latin typeface="+mn-lt"/>
          <a:ea typeface="+mn-ea"/>
          <a:cs typeface="+mn-cs"/>
        </a:defRPr>
      </a:lvl1pPr>
      <a:lvl2pPr marL="551703" indent="-275852" algn="l" defTabSz="1088291" rtl="0" eaLnBrk="1" latinLnBrk="0" hangingPunct="1">
        <a:spcBef>
          <a:spcPts val="714"/>
        </a:spcBef>
        <a:buClr>
          <a:schemeClr val="accent4"/>
        </a:buClr>
        <a:buSzPct val="70000"/>
        <a:buFont typeface="Wingdings" pitchFamily="2" charset="2"/>
        <a:buChar char="§"/>
        <a:defRPr sz="2000" kern="1200">
          <a:solidFill>
            <a:schemeClr val="bg2">
              <a:lumMod val="25000"/>
            </a:schemeClr>
          </a:solidFill>
          <a:latin typeface="+mn-lt"/>
          <a:ea typeface="+mn-ea"/>
          <a:cs typeface="+mn-cs"/>
        </a:defRPr>
      </a:lvl2pPr>
      <a:lvl3pPr marL="751979" indent="-200276" algn="l" defTabSz="1088291" rtl="0" eaLnBrk="1" latinLnBrk="0" hangingPunct="1">
        <a:spcBef>
          <a:spcPts val="714"/>
        </a:spcBef>
        <a:buClr>
          <a:schemeClr val="accent4"/>
        </a:buClr>
        <a:buSzPct val="70000"/>
        <a:buFont typeface="Wingdings" pitchFamily="2" charset="2"/>
        <a:buChar char="§"/>
        <a:defRPr sz="1800" kern="1200">
          <a:solidFill>
            <a:schemeClr val="bg2">
              <a:lumMod val="25000"/>
            </a:schemeClr>
          </a:solidFill>
          <a:latin typeface="+mn-lt"/>
          <a:ea typeface="+mn-ea"/>
          <a:cs typeface="+mn-cs"/>
        </a:defRPr>
      </a:lvl3pPr>
      <a:lvl4pPr marL="950366" indent="-198387" algn="l" defTabSz="1088291" rtl="0" eaLnBrk="1" latinLnBrk="0" hangingPunct="1">
        <a:spcBef>
          <a:spcPts val="714"/>
        </a:spcBef>
        <a:buClr>
          <a:schemeClr val="accent4"/>
        </a:buClr>
        <a:buSzPct val="70000"/>
        <a:buFont typeface="Wingdings" pitchFamily="2" charset="2"/>
        <a:buChar char="§"/>
        <a:defRPr sz="1800" kern="1200">
          <a:solidFill>
            <a:schemeClr val="bg2">
              <a:lumMod val="25000"/>
            </a:schemeClr>
          </a:solidFill>
          <a:latin typeface="+mn-lt"/>
          <a:ea typeface="+mn-ea"/>
          <a:cs typeface="+mn-cs"/>
        </a:defRPr>
      </a:lvl4pPr>
      <a:lvl5pPr marL="1088291" indent="-137926" algn="l" defTabSz="1088291" rtl="0" eaLnBrk="1" latinLnBrk="0" hangingPunct="1">
        <a:spcBef>
          <a:spcPts val="714"/>
        </a:spcBef>
        <a:buClr>
          <a:schemeClr val="accent4"/>
        </a:buClr>
        <a:buSzPct val="70000"/>
        <a:buFont typeface="Wingdings" pitchFamily="2" charset="2"/>
        <a:buChar char="§"/>
        <a:defRPr sz="1400" kern="1200">
          <a:solidFill>
            <a:schemeClr val="bg2">
              <a:lumMod val="25000"/>
            </a:schemeClr>
          </a:solidFill>
          <a:latin typeface="+mn-lt"/>
          <a:ea typeface="+mn-ea"/>
          <a:cs typeface="+mn-cs"/>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en-US"/>
      </a:defPPr>
      <a:lvl1pPr marL="0" algn="l" defTabSz="1088291" rtl="0" eaLnBrk="1" latinLnBrk="0" hangingPunct="1">
        <a:defRPr sz="2100" kern="1200">
          <a:solidFill>
            <a:schemeClr val="tx1"/>
          </a:solidFill>
          <a:latin typeface="+mn-lt"/>
          <a:ea typeface="+mn-ea"/>
          <a:cs typeface="+mn-cs"/>
        </a:defRPr>
      </a:lvl1pPr>
      <a:lvl2pPr marL="544145" algn="l" defTabSz="1088291" rtl="0" eaLnBrk="1" latinLnBrk="0" hangingPunct="1">
        <a:defRPr sz="2100" kern="1200">
          <a:solidFill>
            <a:schemeClr val="tx1"/>
          </a:solidFill>
          <a:latin typeface="+mn-lt"/>
          <a:ea typeface="+mn-ea"/>
          <a:cs typeface="+mn-cs"/>
        </a:defRPr>
      </a:lvl2pPr>
      <a:lvl3pPr marL="1088291" algn="l" defTabSz="1088291" rtl="0" eaLnBrk="1" latinLnBrk="0" hangingPunct="1">
        <a:defRPr sz="2100" kern="1200">
          <a:solidFill>
            <a:schemeClr val="tx1"/>
          </a:solidFill>
          <a:latin typeface="+mn-lt"/>
          <a:ea typeface="+mn-ea"/>
          <a:cs typeface="+mn-cs"/>
        </a:defRPr>
      </a:lvl3pPr>
      <a:lvl4pPr marL="1632436" algn="l" defTabSz="1088291" rtl="0" eaLnBrk="1" latinLnBrk="0" hangingPunct="1">
        <a:defRPr sz="2100" kern="1200">
          <a:solidFill>
            <a:schemeClr val="tx1"/>
          </a:solidFill>
          <a:latin typeface="+mn-lt"/>
          <a:ea typeface="+mn-ea"/>
          <a:cs typeface="+mn-cs"/>
        </a:defRPr>
      </a:lvl4pPr>
      <a:lvl5pPr marL="2176581" algn="l" defTabSz="1088291" rtl="0" eaLnBrk="1" latinLnBrk="0" hangingPunct="1">
        <a:defRPr sz="2100" kern="1200">
          <a:solidFill>
            <a:schemeClr val="tx1"/>
          </a:solidFill>
          <a:latin typeface="+mn-lt"/>
          <a:ea typeface="+mn-ea"/>
          <a:cs typeface="+mn-cs"/>
        </a:defRPr>
      </a:lvl5pPr>
      <a:lvl6pPr marL="2720726" algn="l" defTabSz="1088291" rtl="0" eaLnBrk="1" latinLnBrk="0" hangingPunct="1">
        <a:defRPr sz="2100" kern="1200">
          <a:solidFill>
            <a:schemeClr val="tx1"/>
          </a:solidFill>
          <a:latin typeface="+mn-lt"/>
          <a:ea typeface="+mn-ea"/>
          <a:cs typeface="+mn-cs"/>
        </a:defRPr>
      </a:lvl6pPr>
      <a:lvl7pPr marL="3264872" algn="l" defTabSz="1088291" rtl="0" eaLnBrk="1" latinLnBrk="0" hangingPunct="1">
        <a:defRPr sz="2100" kern="1200">
          <a:solidFill>
            <a:schemeClr val="tx1"/>
          </a:solidFill>
          <a:latin typeface="+mn-lt"/>
          <a:ea typeface="+mn-ea"/>
          <a:cs typeface="+mn-cs"/>
        </a:defRPr>
      </a:lvl7pPr>
      <a:lvl8pPr marL="3809017" algn="l" defTabSz="1088291" rtl="0" eaLnBrk="1" latinLnBrk="0" hangingPunct="1">
        <a:defRPr sz="2100" kern="1200">
          <a:solidFill>
            <a:schemeClr val="tx1"/>
          </a:solidFill>
          <a:latin typeface="+mn-lt"/>
          <a:ea typeface="+mn-ea"/>
          <a:cs typeface="+mn-cs"/>
        </a:defRPr>
      </a:lvl8pPr>
      <a:lvl9pPr marL="4353162" algn="l" defTabSz="1088291" rtl="0" eaLnBrk="1" latinLnBrk="0" hangingPunct="1">
        <a:defRPr sz="21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bwMode="auto">
          <a:xfrm>
            <a:off x="3" y="6442088"/>
            <a:ext cx="12188825" cy="415925"/>
          </a:xfrm>
          <a:prstGeom prst="rect">
            <a:avLst/>
          </a:prstGeom>
          <a:solidFill>
            <a:srgbClr val="37434D"/>
          </a:solidFill>
          <a:ln>
            <a:noFill/>
          </a:ln>
        </p:spPr>
        <p:style>
          <a:lnRef idx="2">
            <a:schemeClr val="accent1">
              <a:shade val="50000"/>
            </a:schemeClr>
          </a:lnRef>
          <a:fillRef idx="1">
            <a:schemeClr val="accent1"/>
          </a:fillRef>
          <a:effectRef idx="0">
            <a:schemeClr val="accent1"/>
          </a:effectRef>
          <a:fontRef idx="minor">
            <a:schemeClr val="lt1"/>
          </a:fontRef>
        </p:style>
        <p:txBody>
          <a:bodyPr lIns="108829" tIns="54414" rIns="108829" bIns="54414" anchor="ctr"/>
          <a:lstStyle/>
          <a:p>
            <a:pPr algn="ctr"/>
            <a:endParaRPr lang="en-US">
              <a:solidFill>
                <a:srgbClr val="FFFFFF"/>
              </a:solidFill>
              <a:latin typeface="Adobe Clean"/>
              <a:ea typeface="ＭＳ Ｐゴシック" pitchFamily="-111" charset="-128"/>
            </a:endParaRPr>
          </a:p>
        </p:txBody>
      </p:sp>
      <p:pic>
        <p:nvPicPr>
          <p:cNvPr id="12" name="Picture 11"/>
          <p:cNvPicPr>
            <a:picLocks noChangeAspect="1"/>
          </p:cNvPicPr>
          <p:nvPr userDrawn="1"/>
        </p:nvPicPr>
        <p:blipFill>
          <a:blip r:embed="rId29" cstate="screen">
            <a:extLst>
              <a:ext uri="{28A0092B-C50C-407E-A947-70E740481C1C}">
                <a14:useLocalDpi xmlns:a14="http://schemas.microsoft.com/office/drawing/2010/main"/>
              </a:ext>
            </a:extLst>
          </a:blip>
          <a:stretch>
            <a:fillRect/>
          </a:stretch>
        </p:blipFill>
        <p:spPr>
          <a:xfrm>
            <a:off x="11696700" y="6528887"/>
            <a:ext cx="187409" cy="258055"/>
          </a:xfrm>
          <a:prstGeom prst="rect">
            <a:avLst/>
          </a:prstGeom>
        </p:spPr>
      </p:pic>
      <p:sp>
        <p:nvSpPr>
          <p:cNvPr id="7" name="Rectangle 5"/>
          <p:cNvSpPr>
            <a:spLocks noChangeArrowheads="1"/>
          </p:cNvSpPr>
          <p:nvPr userDrawn="1"/>
        </p:nvSpPr>
        <p:spPr bwMode="auto">
          <a:xfrm>
            <a:off x="3" y="13"/>
            <a:ext cx="12188825" cy="779463"/>
          </a:xfrm>
          <a:prstGeom prst="rect">
            <a:avLst/>
          </a:prstGeom>
          <a:solidFill>
            <a:srgbClr val="37434D"/>
          </a:solidFill>
          <a:ln>
            <a:noFill/>
          </a:ln>
        </p:spPr>
        <p:style>
          <a:lnRef idx="2">
            <a:schemeClr val="accent1">
              <a:shade val="50000"/>
            </a:schemeClr>
          </a:lnRef>
          <a:fillRef idx="1">
            <a:schemeClr val="accent1"/>
          </a:fillRef>
          <a:effectRef idx="0">
            <a:schemeClr val="accent1"/>
          </a:effectRef>
          <a:fontRef idx="minor">
            <a:schemeClr val="lt1"/>
          </a:fontRef>
        </p:style>
        <p:txBody>
          <a:bodyPr lIns="108829" tIns="54414" rIns="108829" bIns="54414" anchor="ctr"/>
          <a:lstStyle/>
          <a:p>
            <a:pPr algn="ctr" fontAlgn="base">
              <a:spcBef>
                <a:spcPct val="0"/>
              </a:spcBef>
              <a:spcAft>
                <a:spcPct val="0"/>
              </a:spcAft>
            </a:pPr>
            <a:endParaRPr lang="en-US">
              <a:solidFill>
                <a:srgbClr val="FFFFFF"/>
              </a:solidFill>
              <a:latin typeface="Adobe Clean"/>
              <a:ea typeface="ＭＳ Ｐゴシック" pitchFamily="-111" charset="-128"/>
            </a:endParaRPr>
          </a:p>
        </p:txBody>
      </p:sp>
      <p:sp>
        <p:nvSpPr>
          <p:cNvPr id="9"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FFFFFF"/>
                </a:solidFill>
                <a:latin typeface="Adobe Clean" pitchFamily="-111" charset="0"/>
              </a:rPr>
              <a:t>© 2015 Adobe Systems Incorporated.  All Rights Reserved.  Adobe Confidential.</a:t>
            </a:r>
          </a:p>
        </p:txBody>
      </p:sp>
      <p:sp>
        <p:nvSpPr>
          <p:cNvPr id="2" name="Title Placeholder 1"/>
          <p:cNvSpPr>
            <a:spLocks noGrp="1"/>
          </p:cNvSpPr>
          <p:nvPr>
            <p:ph type="title"/>
          </p:nvPr>
        </p:nvSpPr>
        <p:spPr>
          <a:xfrm>
            <a:off x="304721" y="184150"/>
            <a:ext cx="11579384" cy="411162"/>
          </a:xfrm>
          <a:prstGeom prst="rect">
            <a:avLst/>
          </a:prstGeom>
        </p:spPr>
        <p:txBody>
          <a:bodyPr vert="horz" lIns="108829" tIns="54414" rIns="108829" bIns="54414" rtlCol="0" anchor="ctr">
            <a:noAutofit/>
          </a:bodyPr>
          <a:lstStyle/>
          <a:p>
            <a:r>
              <a:rPr lang="en-US"/>
              <a:t>Click to edit Master title style</a:t>
            </a:r>
          </a:p>
        </p:txBody>
      </p:sp>
      <p:sp>
        <p:nvSpPr>
          <p:cNvPr id="3" name="Text Placeholder 2"/>
          <p:cNvSpPr>
            <a:spLocks noGrp="1"/>
          </p:cNvSpPr>
          <p:nvPr>
            <p:ph type="body" idx="1"/>
          </p:nvPr>
        </p:nvSpPr>
        <p:spPr>
          <a:xfrm>
            <a:off x="304721" y="990600"/>
            <a:ext cx="11579384" cy="5181600"/>
          </a:xfrm>
          <a:prstGeom prst="rect">
            <a:avLst/>
          </a:prstGeom>
        </p:spPr>
        <p:txBody>
          <a:bodyPr vert="horz" lIns="108829" tIns="54414" rIns="108829" bIns="54414"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5586548"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3"/>
          </p:nvPr>
        </p:nvSpPr>
        <p:spPr>
          <a:xfrm>
            <a:off x="281444"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a:solidFill>
                <a:prstClr val="white"/>
              </a:solidFill>
              <a:latin typeface="Adobe Clean"/>
            </a:endParaRPr>
          </a:p>
        </p:txBody>
      </p:sp>
      <p:sp>
        <p:nvSpPr>
          <p:cNvPr id="6" name="Slide Number Placeholder 5"/>
          <p:cNvSpPr>
            <a:spLocks noGrp="1"/>
          </p:cNvSpPr>
          <p:nvPr>
            <p:ph type="sldNum" sz="quarter" idx="4"/>
          </p:nvPr>
        </p:nvSpPr>
        <p:spPr>
          <a:xfrm>
            <a:off x="5586548"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spTree>
    <p:extLst>
      <p:ext uri="{BB962C8B-B14F-4D97-AF65-F5344CB8AC3E}">
        <p14:creationId xmlns:p14="http://schemas.microsoft.com/office/powerpoint/2010/main" val="1253411438"/>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1" r:id="rId18"/>
    <p:sldLayoutId id="2147483703" r:id="rId19"/>
    <p:sldLayoutId id="2147483704" r:id="rId20"/>
    <p:sldLayoutId id="2147483705" r:id="rId21"/>
    <p:sldLayoutId id="2147483706" r:id="rId22"/>
    <p:sldLayoutId id="2147483707" r:id="rId23"/>
    <p:sldLayoutId id="2147483708" r:id="rId24"/>
    <p:sldLayoutId id="2147483709" r:id="rId25"/>
    <p:sldLayoutId id="2147483710" r:id="rId26"/>
    <p:sldLayoutId id="2147483711" r:id="rId27"/>
  </p:sldLayoutIdLst>
  <p:hf hdr="0" ftr="0" dt="0"/>
  <p:txStyles>
    <p:titleStyle>
      <a:lvl1pPr algn="l" defTabSz="1088291" rtl="0" eaLnBrk="1" latinLnBrk="0" hangingPunct="1">
        <a:spcBef>
          <a:spcPct val="0"/>
        </a:spcBef>
        <a:buNone/>
        <a:defRPr sz="2400" kern="1200">
          <a:solidFill>
            <a:schemeClr val="bg2"/>
          </a:solidFill>
          <a:latin typeface="+mj-lt"/>
          <a:ea typeface="+mj-ea"/>
          <a:cs typeface="+mj-cs"/>
        </a:defRPr>
      </a:lvl1pPr>
    </p:titleStyle>
    <p:bodyStyle>
      <a:lvl1pPr marL="275852" indent="-275852" algn="l" defTabSz="1088291" rtl="0" eaLnBrk="1" latinLnBrk="0" hangingPunct="1">
        <a:spcBef>
          <a:spcPts val="714"/>
        </a:spcBef>
        <a:buClr>
          <a:schemeClr val="accent4"/>
        </a:buClr>
        <a:buSzPct val="70000"/>
        <a:buFont typeface="Wingdings" pitchFamily="2" charset="2"/>
        <a:buChar char="§"/>
        <a:defRPr sz="2000" kern="1200">
          <a:solidFill>
            <a:schemeClr val="tx1"/>
          </a:solidFill>
          <a:latin typeface="+mn-lt"/>
          <a:ea typeface="+mn-ea"/>
          <a:cs typeface="+mn-cs"/>
        </a:defRPr>
      </a:lvl1pPr>
      <a:lvl2pPr marL="551703" indent="-275852" algn="l" defTabSz="1088291" rtl="0" eaLnBrk="1" latinLnBrk="0" hangingPunct="1">
        <a:spcBef>
          <a:spcPts val="714"/>
        </a:spcBef>
        <a:buClr>
          <a:schemeClr val="accent4"/>
        </a:buClr>
        <a:buSzPct val="70000"/>
        <a:buFont typeface="Wingdings" pitchFamily="2" charset="2"/>
        <a:buChar char="§"/>
        <a:defRPr sz="2000" kern="1200">
          <a:solidFill>
            <a:schemeClr val="tx1"/>
          </a:solidFill>
          <a:latin typeface="+mn-lt"/>
          <a:ea typeface="+mn-ea"/>
          <a:cs typeface="+mn-cs"/>
        </a:defRPr>
      </a:lvl2pPr>
      <a:lvl3pPr marL="751979" indent="-200276" algn="l" defTabSz="1088291" rtl="0" eaLnBrk="1" latinLnBrk="0" hangingPunct="1">
        <a:spcBef>
          <a:spcPts val="714"/>
        </a:spcBef>
        <a:buClr>
          <a:schemeClr val="accent4"/>
        </a:buClr>
        <a:buSzPct val="70000"/>
        <a:buFont typeface="Wingdings" pitchFamily="2" charset="2"/>
        <a:buChar char="§"/>
        <a:defRPr sz="1800" kern="1200">
          <a:solidFill>
            <a:schemeClr val="tx1"/>
          </a:solidFill>
          <a:latin typeface="+mn-lt"/>
          <a:ea typeface="+mn-ea"/>
          <a:cs typeface="+mn-cs"/>
        </a:defRPr>
      </a:lvl3pPr>
      <a:lvl4pPr marL="950366" indent="-198387" algn="l" defTabSz="1088291" rtl="0" eaLnBrk="1" latinLnBrk="0" hangingPunct="1">
        <a:spcBef>
          <a:spcPts val="714"/>
        </a:spcBef>
        <a:buClr>
          <a:schemeClr val="accent4"/>
        </a:buClr>
        <a:buSzPct val="70000"/>
        <a:buFont typeface="Wingdings" pitchFamily="2" charset="2"/>
        <a:buChar char="§"/>
        <a:defRPr sz="1800" kern="1200">
          <a:solidFill>
            <a:schemeClr val="tx1"/>
          </a:solidFill>
          <a:latin typeface="+mn-lt"/>
          <a:ea typeface="+mn-ea"/>
          <a:cs typeface="+mn-cs"/>
        </a:defRPr>
      </a:lvl4pPr>
      <a:lvl5pPr marL="1088291" indent="-137926" algn="l" defTabSz="1088291" rtl="0" eaLnBrk="1" latinLnBrk="0" hangingPunct="1">
        <a:spcBef>
          <a:spcPts val="714"/>
        </a:spcBef>
        <a:buClr>
          <a:schemeClr val="accent4"/>
        </a:buClr>
        <a:buSzPct val="70000"/>
        <a:buFont typeface="Wingdings" pitchFamily="2" charset="2"/>
        <a:buChar char="§"/>
        <a:defRPr sz="1400" kern="1200">
          <a:solidFill>
            <a:schemeClr val="tx1"/>
          </a:solidFill>
          <a:latin typeface="+mn-lt"/>
          <a:ea typeface="+mn-ea"/>
          <a:cs typeface="+mn-cs"/>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en-US"/>
      </a:defPPr>
      <a:lvl1pPr marL="0" algn="l" defTabSz="1088291" rtl="0" eaLnBrk="1" latinLnBrk="0" hangingPunct="1">
        <a:defRPr sz="2100" kern="1200">
          <a:solidFill>
            <a:schemeClr val="tx1"/>
          </a:solidFill>
          <a:latin typeface="+mn-lt"/>
          <a:ea typeface="+mn-ea"/>
          <a:cs typeface="+mn-cs"/>
        </a:defRPr>
      </a:lvl1pPr>
      <a:lvl2pPr marL="544145" algn="l" defTabSz="1088291" rtl="0" eaLnBrk="1" latinLnBrk="0" hangingPunct="1">
        <a:defRPr sz="2100" kern="1200">
          <a:solidFill>
            <a:schemeClr val="tx1"/>
          </a:solidFill>
          <a:latin typeface="+mn-lt"/>
          <a:ea typeface="+mn-ea"/>
          <a:cs typeface="+mn-cs"/>
        </a:defRPr>
      </a:lvl2pPr>
      <a:lvl3pPr marL="1088291" algn="l" defTabSz="1088291" rtl="0" eaLnBrk="1" latinLnBrk="0" hangingPunct="1">
        <a:defRPr sz="2100" kern="1200">
          <a:solidFill>
            <a:schemeClr val="tx1"/>
          </a:solidFill>
          <a:latin typeface="+mn-lt"/>
          <a:ea typeface="+mn-ea"/>
          <a:cs typeface="+mn-cs"/>
        </a:defRPr>
      </a:lvl3pPr>
      <a:lvl4pPr marL="1632436" algn="l" defTabSz="1088291" rtl="0" eaLnBrk="1" latinLnBrk="0" hangingPunct="1">
        <a:defRPr sz="2100" kern="1200">
          <a:solidFill>
            <a:schemeClr val="tx1"/>
          </a:solidFill>
          <a:latin typeface="+mn-lt"/>
          <a:ea typeface="+mn-ea"/>
          <a:cs typeface="+mn-cs"/>
        </a:defRPr>
      </a:lvl4pPr>
      <a:lvl5pPr marL="2176581" algn="l" defTabSz="1088291" rtl="0" eaLnBrk="1" latinLnBrk="0" hangingPunct="1">
        <a:defRPr sz="2100" kern="1200">
          <a:solidFill>
            <a:schemeClr val="tx1"/>
          </a:solidFill>
          <a:latin typeface="+mn-lt"/>
          <a:ea typeface="+mn-ea"/>
          <a:cs typeface="+mn-cs"/>
        </a:defRPr>
      </a:lvl5pPr>
      <a:lvl6pPr marL="2720726" algn="l" defTabSz="1088291" rtl="0" eaLnBrk="1" latinLnBrk="0" hangingPunct="1">
        <a:defRPr sz="2100" kern="1200">
          <a:solidFill>
            <a:schemeClr val="tx1"/>
          </a:solidFill>
          <a:latin typeface="+mn-lt"/>
          <a:ea typeface="+mn-ea"/>
          <a:cs typeface="+mn-cs"/>
        </a:defRPr>
      </a:lvl6pPr>
      <a:lvl7pPr marL="3264872" algn="l" defTabSz="1088291" rtl="0" eaLnBrk="1" latinLnBrk="0" hangingPunct="1">
        <a:defRPr sz="2100" kern="1200">
          <a:solidFill>
            <a:schemeClr val="tx1"/>
          </a:solidFill>
          <a:latin typeface="+mn-lt"/>
          <a:ea typeface="+mn-ea"/>
          <a:cs typeface="+mn-cs"/>
        </a:defRPr>
      </a:lvl7pPr>
      <a:lvl8pPr marL="3809017" algn="l" defTabSz="1088291" rtl="0" eaLnBrk="1" latinLnBrk="0" hangingPunct="1">
        <a:defRPr sz="2100" kern="1200">
          <a:solidFill>
            <a:schemeClr val="tx1"/>
          </a:solidFill>
          <a:latin typeface="+mn-lt"/>
          <a:ea typeface="+mn-ea"/>
          <a:cs typeface="+mn-cs"/>
        </a:defRPr>
      </a:lvl8pPr>
      <a:lvl9pPr marL="4353162" algn="l" defTabSz="1088291" rtl="0" eaLnBrk="1" latinLnBrk="0" hangingPunct="1">
        <a:defRPr sz="21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bwMode="auto">
          <a:xfrm>
            <a:off x="1" y="6442084"/>
            <a:ext cx="12188825" cy="415925"/>
          </a:xfrm>
          <a:prstGeom prst="rect">
            <a:avLst/>
          </a:prstGeom>
          <a:solidFill>
            <a:srgbClr val="37434D"/>
          </a:solidFill>
          <a:ln>
            <a:noFill/>
          </a:ln>
        </p:spPr>
        <p:style>
          <a:lnRef idx="2">
            <a:schemeClr val="accent1">
              <a:shade val="50000"/>
            </a:schemeClr>
          </a:lnRef>
          <a:fillRef idx="1">
            <a:schemeClr val="accent1"/>
          </a:fillRef>
          <a:effectRef idx="0">
            <a:schemeClr val="accent1"/>
          </a:effectRef>
          <a:fontRef idx="minor">
            <a:schemeClr val="lt1"/>
          </a:fontRef>
        </p:style>
        <p:txBody>
          <a:bodyPr lIns="108829" tIns="54414" rIns="108829" bIns="54414" anchor="ctr"/>
          <a:lstStyle/>
          <a:p>
            <a:pPr algn="ctr"/>
            <a:endParaRPr lang="en-US">
              <a:solidFill>
                <a:srgbClr val="FFFFFF"/>
              </a:solidFill>
              <a:latin typeface="Adobe Clean"/>
              <a:ea typeface="ＭＳ Ｐゴシック" pitchFamily="-111" charset="-128"/>
            </a:endParaRPr>
          </a:p>
        </p:txBody>
      </p:sp>
      <p:pic>
        <p:nvPicPr>
          <p:cNvPr id="12" name="Picture 11"/>
          <p:cNvPicPr>
            <a:picLocks noChangeAspect="1"/>
          </p:cNvPicPr>
          <p:nvPr userDrawn="1"/>
        </p:nvPicPr>
        <p:blipFill>
          <a:blip r:embed="rId25" cstate="screen">
            <a:extLst>
              <a:ext uri="{28A0092B-C50C-407E-A947-70E740481C1C}">
                <a14:useLocalDpi xmlns:a14="http://schemas.microsoft.com/office/drawing/2010/main"/>
              </a:ext>
            </a:extLst>
          </a:blip>
          <a:stretch>
            <a:fillRect/>
          </a:stretch>
        </p:blipFill>
        <p:spPr>
          <a:xfrm>
            <a:off x="11696700" y="6528883"/>
            <a:ext cx="187409" cy="258055"/>
          </a:xfrm>
          <a:prstGeom prst="rect">
            <a:avLst/>
          </a:prstGeom>
        </p:spPr>
      </p:pic>
      <p:sp>
        <p:nvSpPr>
          <p:cNvPr id="7" name="Rectangle 5"/>
          <p:cNvSpPr>
            <a:spLocks noChangeArrowheads="1"/>
          </p:cNvSpPr>
          <p:nvPr userDrawn="1"/>
        </p:nvSpPr>
        <p:spPr bwMode="auto">
          <a:xfrm>
            <a:off x="1" y="9"/>
            <a:ext cx="12188825" cy="779463"/>
          </a:xfrm>
          <a:prstGeom prst="rect">
            <a:avLst/>
          </a:prstGeom>
          <a:solidFill>
            <a:srgbClr val="37434D"/>
          </a:solidFill>
          <a:ln>
            <a:noFill/>
          </a:ln>
        </p:spPr>
        <p:style>
          <a:lnRef idx="2">
            <a:schemeClr val="accent1">
              <a:shade val="50000"/>
            </a:schemeClr>
          </a:lnRef>
          <a:fillRef idx="1">
            <a:schemeClr val="accent1"/>
          </a:fillRef>
          <a:effectRef idx="0">
            <a:schemeClr val="accent1"/>
          </a:effectRef>
          <a:fontRef idx="minor">
            <a:schemeClr val="lt1"/>
          </a:fontRef>
        </p:style>
        <p:txBody>
          <a:bodyPr lIns="108829" tIns="54414" rIns="108829" bIns="54414" anchor="ctr"/>
          <a:lstStyle/>
          <a:p>
            <a:pPr algn="ctr" fontAlgn="base">
              <a:spcBef>
                <a:spcPct val="0"/>
              </a:spcBef>
              <a:spcAft>
                <a:spcPct val="0"/>
              </a:spcAft>
            </a:pPr>
            <a:endParaRPr lang="en-US">
              <a:solidFill>
                <a:srgbClr val="FFFFFF"/>
              </a:solidFill>
              <a:latin typeface="Adobe Clean"/>
              <a:ea typeface="ＭＳ Ｐゴシック" pitchFamily="-111" charset="-128"/>
            </a:endParaRPr>
          </a:p>
        </p:txBody>
      </p:sp>
      <p:sp>
        <p:nvSpPr>
          <p:cNvPr id="9" name="Rectangle 21"/>
          <p:cNvSpPr>
            <a:spLocks noChangeArrowheads="1"/>
          </p:cNvSpPr>
          <p:nvPr userDrawn="1"/>
        </p:nvSpPr>
        <p:spPr bwMode="auto">
          <a:xfrm>
            <a:off x="304720" y="6487239"/>
            <a:ext cx="5181680" cy="107722"/>
          </a:xfrm>
          <a:prstGeom prst="rect">
            <a:avLst/>
          </a:prstGeom>
          <a:noFill/>
          <a:ln w="9525">
            <a:noFill/>
            <a:miter lim="800000"/>
            <a:headEnd/>
            <a:tailEnd/>
          </a:ln>
        </p:spPr>
        <p:txBody>
          <a:bodyPr wrap="square" lIns="0" tIns="0" rIns="0" bIns="0" anchor="b">
            <a:spAutoFit/>
          </a:bodyPr>
          <a:lstStyle/>
          <a:p>
            <a:r>
              <a:rPr lang="en-US" sz="700">
                <a:solidFill>
                  <a:srgbClr val="FFFFFF"/>
                </a:solidFill>
                <a:latin typeface="Adobe Clean"/>
              </a:rPr>
              <a:t>© 2015 Adobe Systems Incorporated.  All Rights Reserved.  Adobe Confidential.</a:t>
            </a:r>
          </a:p>
        </p:txBody>
      </p:sp>
      <p:sp>
        <p:nvSpPr>
          <p:cNvPr id="2" name="Title Placeholder 1"/>
          <p:cNvSpPr>
            <a:spLocks noGrp="1"/>
          </p:cNvSpPr>
          <p:nvPr>
            <p:ph type="title"/>
          </p:nvPr>
        </p:nvSpPr>
        <p:spPr>
          <a:xfrm>
            <a:off x="304721" y="184150"/>
            <a:ext cx="11579384" cy="411162"/>
          </a:xfrm>
          <a:prstGeom prst="rect">
            <a:avLst/>
          </a:prstGeom>
        </p:spPr>
        <p:txBody>
          <a:bodyPr vert="horz" lIns="108829" tIns="54414" rIns="108829" bIns="54414" rtlCol="0" anchor="ctr">
            <a:noAutofit/>
          </a:bodyPr>
          <a:lstStyle/>
          <a:p>
            <a:r>
              <a:rPr lang="en-US"/>
              <a:t>Click to edit Master title style</a:t>
            </a:r>
          </a:p>
        </p:txBody>
      </p:sp>
      <p:sp>
        <p:nvSpPr>
          <p:cNvPr id="3" name="Text Placeholder 2"/>
          <p:cNvSpPr>
            <a:spLocks noGrp="1"/>
          </p:cNvSpPr>
          <p:nvPr>
            <p:ph type="body" idx="1"/>
          </p:nvPr>
        </p:nvSpPr>
        <p:spPr>
          <a:xfrm>
            <a:off x="304721" y="990600"/>
            <a:ext cx="11579384" cy="5181600"/>
          </a:xfrm>
          <a:prstGeom prst="rect">
            <a:avLst/>
          </a:prstGeom>
        </p:spPr>
        <p:txBody>
          <a:bodyPr vert="horz" lIns="108829" tIns="54414" rIns="108829" bIns="54414"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5586546"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solidFill>
                  <a:prstClr val="white"/>
                </a:solidFill>
                <a:latin typeface="Adobe Clean"/>
              </a:rPr>
              <a:pPr/>
              <a:t>3/15/2024</a:t>
            </a:fld>
            <a:endParaRPr lang="en-US">
              <a:solidFill>
                <a:prstClr val="white"/>
              </a:solidFill>
              <a:latin typeface="Adobe Clean"/>
            </a:endParaRPr>
          </a:p>
        </p:txBody>
      </p:sp>
      <p:sp>
        <p:nvSpPr>
          <p:cNvPr id="5" name="Footer Placeholder 4"/>
          <p:cNvSpPr>
            <a:spLocks noGrp="1"/>
          </p:cNvSpPr>
          <p:nvPr>
            <p:ph type="ftr" sz="quarter" idx="3"/>
          </p:nvPr>
        </p:nvSpPr>
        <p:spPr>
          <a:xfrm>
            <a:off x="281442"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a:solidFill>
                <a:prstClr val="white"/>
              </a:solidFill>
              <a:latin typeface="Adobe Clean"/>
            </a:endParaRPr>
          </a:p>
        </p:txBody>
      </p:sp>
      <p:sp>
        <p:nvSpPr>
          <p:cNvPr id="6" name="Slide Number Placeholder 5"/>
          <p:cNvSpPr>
            <a:spLocks noGrp="1"/>
          </p:cNvSpPr>
          <p:nvPr>
            <p:ph type="sldNum" sz="quarter" idx="4"/>
          </p:nvPr>
        </p:nvSpPr>
        <p:spPr>
          <a:xfrm>
            <a:off x="5586546"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solidFill>
                  <a:prstClr val="white"/>
                </a:solidFill>
                <a:latin typeface="Adobe Clean"/>
              </a:rPr>
              <a:pPr algn="ctr"/>
              <a:t>‹#›</a:t>
            </a:fld>
            <a:endParaRPr lang="en-US">
              <a:solidFill>
                <a:prstClr val="white"/>
              </a:solidFill>
              <a:latin typeface="Adobe Clean"/>
            </a:endParaRPr>
          </a:p>
        </p:txBody>
      </p:sp>
    </p:spTree>
    <p:extLst>
      <p:ext uri="{BB962C8B-B14F-4D97-AF65-F5344CB8AC3E}">
        <p14:creationId xmlns:p14="http://schemas.microsoft.com/office/powerpoint/2010/main" val="4088042673"/>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 id="2147483726" r:id="rId14"/>
    <p:sldLayoutId id="2147483727" r:id="rId15"/>
    <p:sldLayoutId id="2147483728" r:id="rId16"/>
    <p:sldLayoutId id="2147483729" r:id="rId17"/>
    <p:sldLayoutId id="2147483730" r:id="rId18"/>
    <p:sldLayoutId id="2147483731" r:id="rId19"/>
    <p:sldLayoutId id="2147483732" r:id="rId20"/>
    <p:sldLayoutId id="2147483733" r:id="rId21"/>
    <p:sldLayoutId id="2147483734" r:id="rId22"/>
    <p:sldLayoutId id="2147483735" r:id="rId23"/>
  </p:sldLayoutIdLst>
  <p:hf hdr="0" ftr="0" dt="0"/>
  <p:txStyles>
    <p:titleStyle>
      <a:lvl1pPr algn="l" defTabSz="1088291" rtl="0" eaLnBrk="1" latinLnBrk="0" hangingPunct="1">
        <a:spcBef>
          <a:spcPct val="0"/>
        </a:spcBef>
        <a:buNone/>
        <a:defRPr sz="2400" kern="1200">
          <a:solidFill>
            <a:schemeClr val="bg2"/>
          </a:solidFill>
          <a:latin typeface="+mj-lt"/>
          <a:ea typeface="+mj-ea"/>
          <a:cs typeface="+mj-cs"/>
        </a:defRPr>
      </a:lvl1pPr>
    </p:titleStyle>
    <p:bodyStyle>
      <a:lvl1pPr marL="275852" indent="-275852" algn="l" defTabSz="1088291" rtl="0" eaLnBrk="1" latinLnBrk="0" hangingPunct="1">
        <a:spcBef>
          <a:spcPts val="714"/>
        </a:spcBef>
        <a:buClr>
          <a:schemeClr val="accent4"/>
        </a:buClr>
        <a:buSzPct val="70000"/>
        <a:buFont typeface="Wingdings" pitchFamily="2" charset="2"/>
        <a:buChar char="§"/>
        <a:defRPr sz="2000" kern="1200">
          <a:solidFill>
            <a:schemeClr val="tx1"/>
          </a:solidFill>
          <a:latin typeface="+mn-lt"/>
          <a:ea typeface="+mn-ea"/>
          <a:cs typeface="+mn-cs"/>
        </a:defRPr>
      </a:lvl1pPr>
      <a:lvl2pPr marL="551703" indent="-275852" algn="l" defTabSz="1088291" rtl="0" eaLnBrk="1" latinLnBrk="0" hangingPunct="1">
        <a:spcBef>
          <a:spcPts val="714"/>
        </a:spcBef>
        <a:buClr>
          <a:schemeClr val="accent4"/>
        </a:buClr>
        <a:buSzPct val="70000"/>
        <a:buFont typeface="Wingdings" pitchFamily="2" charset="2"/>
        <a:buChar char="§"/>
        <a:defRPr sz="2000" kern="1200">
          <a:solidFill>
            <a:schemeClr val="tx1"/>
          </a:solidFill>
          <a:latin typeface="+mn-lt"/>
          <a:ea typeface="+mn-ea"/>
          <a:cs typeface="+mn-cs"/>
        </a:defRPr>
      </a:lvl2pPr>
      <a:lvl3pPr marL="751979" indent="-200276" algn="l" defTabSz="1088291" rtl="0" eaLnBrk="1" latinLnBrk="0" hangingPunct="1">
        <a:spcBef>
          <a:spcPts val="714"/>
        </a:spcBef>
        <a:buClr>
          <a:schemeClr val="accent4"/>
        </a:buClr>
        <a:buSzPct val="70000"/>
        <a:buFont typeface="Wingdings" pitchFamily="2" charset="2"/>
        <a:buChar char="§"/>
        <a:defRPr sz="1800" kern="1200">
          <a:solidFill>
            <a:schemeClr val="tx1"/>
          </a:solidFill>
          <a:latin typeface="+mn-lt"/>
          <a:ea typeface="+mn-ea"/>
          <a:cs typeface="+mn-cs"/>
        </a:defRPr>
      </a:lvl3pPr>
      <a:lvl4pPr marL="950366" indent="-198387" algn="l" defTabSz="1088291" rtl="0" eaLnBrk="1" latinLnBrk="0" hangingPunct="1">
        <a:spcBef>
          <a:spcPts val="714"/>
        </a:spcBef>
        <a:buClr>
          <a:schemeClr val="accent4"/>
        </a:buClr>
        <a:buSzPct val="70000"/>
        <a:buFont typeface="Wingdings" pitchFamily="2" charset="2"/>
        <a:buChar char="§"/>
        <a:defRPr sz="1800" kern="1200">
          <a:solidFill>
            <a:schemeClr val="tx1"/>
          </a:solidFill>
          <a:latin typeface="+mn-lt"/>
          <a:ea typeface="+mn-ea"/>
          <a:cs typeface="+mn-cs"/>
        </a:defRPr>
      </a:lvl4pPr>
      <a:lvl5pPr marL="1088291" indent="-137926" algn="l" defTabSz="1088291" rtl="0" eaLnBrk="1" latinLnBrk="0" hangingPunct="1">
        <a:spcBef>
          <a:spcPts val="714"/>
        </a:spcBef>
        <a:buClr>
          <a:schemeClr val="accent4"/>
        </a:buClr>
        <a:buSzPct val="70000"/>
        <a:buFont typeface="Wingdings" pitchFamily="2" charset="2"/>
        <a:buChar char="§"/>
        <a:defRPr sz="1400" kern="1200">
          <a:solidFill>
            <a:schemeClr val="tx1"/>
          </a:solidFill>
          <a:latin typeface="+mn-lt"/>
          <a:ea typeface="+mn-ea"/>
          <a:cs typeface="+mn-cs"/>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en-US"/>
      </a:defPPr>
      <a:lvl1pPr marL="0" algn="l" defTabSz="1088291" rtl="0" eaLnBrk="1" latinLnBrk="0" hangingPunct="1">
        <a:defRPr sz="2100" kern="1200">
          <a:solidFill>
            <a:schemeClr val="tx1"/>
          </a:solidFill>
          <a:latin typeface="+mn-lt"/>
          <a:ea typeface="+mn-ea"/>
          <a:cs typeface="+mn-cs"/>
        </a:defRPr>
      </a:lvl1pPr>
      <a:lvl2pPr marL="544145" algn="l" defTabSz="1088291" rtl="0" eaLnBrk="1" latinLnBrk="0" hangingPunct="1">
        <a:defRPr sz="2100" kern="1200">
          <a:solidFill>
            <a:schemeClr val="tx1"/>
          </a:solidFill>
          <a:latin typeface="+mn-lt"/>
          <a:ea typeface="+mn-ea"/>
          <a:cs typeface="+mn-cs"/>
        </a:defRPr>
      </a:lvl2pPr>
      <a:lvl3pPr marL="1088291" algn="l" defTabSz="1088291" rtl="0" eaLnBrk="1" latinLnBrk="0" hangingPunct="1">
        <a:defRPr sz="2100" kern="1200">
          <a:solidFill>
            <a:schemeClr val="tx1"/>
          </a:solidFill>
          <a:latin typeface="+mn-lt"/>
          <a:ea typeface="+mn-ea"/>
          <a:cs typeface="+mn-cs"/>
        </a:defRPr>
      </a:lvl3pPr>
      <a:lvl4pPr marL="1632436" algn="l" defTabSz="1088291" rtl="0" eaLnBrk="1" latinLnBrk="0" hangingPunct="1">
        <a:defRPr sz="2100" kern="1200">
          <a:solidFill>
            <a:schemeClr val="tx1"/>
          </a:solidFill>
          <a:latin typeface="+mn-lt"/>
          <a:ea typeface="+mn-ea"/>
          <a:cs typeface="+mn-cs"/>
        </a:defRPr>
      </a:lvl4pPr>
      <a:lvl5pPr marL="2176581" algn="l" defTabSz="1088291" rtl="0" eaLnBrk="1" latinLnBrk="0" hangingPunct="1">
        <a:defRPr sz="2100" kern="1200">
          <a:solidFill>
            <a:schemeClr val="tx1"/>
          </a:solidFill>
          <a:latin typeface="+mn-lt"/>
          <a:ea typeface="+mn-ea"/>
          <a:cs typeface="+mn-cs"/>
        </a:defRPr>
      </a:lvl5pPr>
      <a:lvl6pPr marL="2720726" algn="l" defTabSz="1088291" rtl="0" eaLnBrk="1" latinLnBrk="0" hangingPunct="1">
        <a:defRPr sz="2100" kern="1200">
          <a:solidFill>
            <a:schemeClr val="tx1"/>
          </a:solidFill>
          <a:latin typeface="+mn-lt"/>
          <a:ea typeface="+mn-ea"/>
          <a:cs typeface="+mn-cs"/>
        </a:defRPr>
      </a:lvl6pPr>
      <a:lvl7pPr marL="3264872" algn="l" defTabSz="1088291" rtl="0" eaLnBrk="1" latinLnBrk="0" hangingPunct="1">
        <a:defRPr sz="2100" kern="1200">
          <a:solidFill>
            <a:schemeClr val="tx1"/>
          </a:solidFill>
          <a:latin typeface="+mn-lt"/>
          <a:ea typeface="+mn-ea"/>
          <a:cs typeface="+mn-cs"/>
        </a:defRPr>
      </a:lvl7pPr>
      <a:lvl8pPr marL="3809017" algn="l" defTabSz="1088291" rtl="0" eaLnBrk="1" latinLnBrk="0" hangingPunct="1">
        <a:defRPr sz="2100" kern="1200">
          <a:solidFill>
            <a:schemeClr val="tx1"/>
          </a:solidFill>
          <a:latin typeface="+mn-lt"/>
          <a:ea typeface="+mn-ea"/>
          <a:cs typeface="+mn-cs"/>
        </a:defRPr>
      </a:lvl8pPr>
      <a:lvl9pPr marL="4353162" algn="l" defTabSz="1088291" rtl="0" eaLnBrk="1" latinLnBrk="0" hangingPunct="1">
        <a:defRPr sz="21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Picture 9"/>
          <p:cNvPicPr>
            <a:picLocks noChangeAspect="1"/>
          </p:cNvPicPr>
          <p:nvPr/>
        </p:nvPicPr>
        <p:blipFill>
          <a:blip r:embed="rId14" cstate="screen">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5" name="Footer Placeholder 4"/>
          <p:cNvSpPr>
            <a:spLocks noGrp="1"/>
          </p:cNvSpPr>
          <p:nvPr>
            <p:ph type="ftr" sz="quarter" idx="3"/>
          </p:nvPr>
        </p:nvSpPr>
        <p:spPr>
          <a:xfrm>
            <a:off x="1160890" y="6565990"/>
            <a:ext cx="4324081" cy="181185"/>
          </a:xfrm>
          <a:prstGeom prst="rect">
            <a:avLst/>
          </a:prstGeom>
        </p:spPr>
        <p:txBody>
          <a:bodyPr vert="horz" lIns="0" tIns="54414" rIns="108829" bIns="54414" rtlCol="0" anchor="ctr"/>
          <a:lstStyle>
            <a:lvl1pPr algn="l">
              <a:defRPr sz="800">
                <a:solidFill>
                  <a:srgbClr val="808080"/>
                </a:solidFill>
              </a:defRPr>
            </a:lvl1pPr>
          </a:lstStyle>
          <a:p>
            <a:endParaRPr lang="en-US"/>
          </a:p>
        </p:txBody>
      </p:sp>
      <p:sp>
        <p:nvSpPr>
          <p:cNvPr id="6" name="Slide Number Placeholder 5"/>
          <p:cNvSpPr>
            <a:spLocks noGrp="1"/>
          </p:cNvSpPr>
          <p:nvPr>
            <p:ph type="sldNum" sz="quarter" idx="4"/>
          </p:nvPr>
        </p:nvSpPr>
        <p:spPr>
          <a:xfrm>
            <a:off x="5811879" y="6572445"/>
            <a:ext cx="565068" cy="168274"/>
          </a:xfrm>
          <a:prstGeom prst="rect">
            <a:avLst/>
          </a:prstGeom>
        </p:spPr>
        <p:txBody>
          <a:bodyPr vert="horz" lIns="108829" tIns="54414" rIns="108829" bIns="54414" rtlCol="0" anchor="ctr"/>
          <a:lstStyle>
            <a:lvl1pPr algn="r">
              <a:defRPr sz="800">
                <a:solidFill>
                  <a:srgbClr val="808080"/>
                </a:solidFill>
              </a:defRPr>
            </a:lvl1pPr>
          </a:lstStyle>
          <a:p>
            <a:pPr algn="ctr"/>
            <a:fld id="{90156F56-D5AE-4C6F-B826-C69D1BC521BB}" type="slidenum">
              <a:rPr lang="en-US" smtClean="0"/>
              <a:pPr algn="ctr"/>
              <a:t>‹#›</a:t>
            </a:fld>
            <a:endParaRPr lang="en-US"/>
          </a:p>
        </p:txBody>
      </p:sp>
      <p:sp>
        <p:nvSpPr>
          <p:cNvPr id="2" name="Title Placeholder 1"/>
          <p:cNvSpPr>
            <a:spLocks noGrp="1"/>
          </p:cNvSpPr>
          <p:nvPr>
            <p:ph type="title"/>
          </p:nvPr>
        </p:nvSpPr>
        <p:spPr>
          <a:xfrm>
            <a:off x="304721" y="287507"/>
            <a:ext cx="11579384" cy="674518"/>
          </a:xfrm>
          <a:prstGeom prst="rect">
            <a:avLst/>
          </a:prstGeom>
        </p:spPr>
        <p:txBody>
          <a:bodyPr vert="horz" lIns="45720" tIns="45720" rIns="45720" bIns="45720" rtlCol="0" anchor="ctr">
            <a:noAutofit/>
          </a:bodyPr>
          <a:lstStyle/>
          <a:p>
            <a:r>
              <a:rPr lang="en-GB"/>
              <a:t>Click to edit Master title style</a:t>
            </a:r>
            <a:endParaRPr lang="en-US"/>
          </a:p>
        </p:txBody>
      </p:sp>
      <p:sp>
        <p:nvSpPr>
          <p:cNvPr id="3" name="Text Placeholder 2"/>
          <p:cNvSpPr>
            <a:spLocks noGrp="1"/>
          </p:cNvSpPr>
          <p:nvPr>
            <p:ph type="body" idx="1"/>
          </p:nvPr>
        </p:nvSpPr>
        <p:spPr>
          <a:xfrm>
            <a:off x="304721" y="1192212"/>
            <a:ext cx="11579384" cy="5029200"/>
          </a:xfrm>
          <a:prstGeom prst="rect">
            <a:avLst/>
          </a:prstGeom>
        </p:spPr>
        <p:txBody>
          <a:bodyPr vert="horz" lIns="45720" tIns="45720" rIns="45720" bIns="45720" rtlCol="0">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4" name="Date Placeholder 3">
            <a:extLst>
              <a:ext uri="{FF2B5EF4-FFF2-40B4-BE49-F238E27FC236}">
                <a16:creationId xmlns:a16="http://schemas.microsoft.com/office/drawing/2014/main" id="{B6B79020-5584-4269-94C4-D19498B57D19}"/>
              </a:ext>
            </a:extLst>
          </p:cNvPr>
          <p:cNvSpPr txBox="1">
            <a:spLocks/>
          </p:cNvSpPr>
          <p:nvPr/>
        </p:nvSpPr>
        <p:spPr>
          <a:xfrm>
            <a:off x="9302847" y="6560363"/>
            <a:ext cx="2599605" cy="274324"/>
          </a:xfrm>
          <a:prstGeom prst="rect">
            <a:avLst/>
          </a:prstGeom>
        </p:spPr>
        <p:txBody>
          <a:bodyPr/>
          <a:lstStyle>
            <a:defPPr>
              <a:defRPr lang="en-US"/>
            </a:defPPr>
            <a:lvl1pPr marL="0" algn="l" defTabSz="914400" rtl="0" eaLnBrk="1" latinLnBrk="0" hangingPunct="1">
              <a:defRPr sz="1400" kern="1200" baseline="0">
                <a:solidFill>
                  <a:srgbClr val="CFCFCE"/>
                </a:solidFill>
                <a:latin typeface="Adobe Clean ExtraBold" panose="020B05030204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800" baseline="0">
                <a:solidFill>
                  <a:srgbClr val="808080"/>
                </a:solidFill>
                <a:latin typeface="Adobe Clean" panose="020B0503020404020204" pitchFamily="34" charset="0"/>
              </a:rPr>
              <a:t>© 2022 Adobe. All Rights Reserved. Adobe Confidential.</a:t>
            </a:r>
          </a:p>
        </p:txBody>
      </p:sp>
      <p:sp>
        <p:nvSpPr>
          <p:cNvPr id="188" name="TextBox 187">
            <a:extLst>
              <a:ext uri="{FF2B5EF4-FFF2-40B4-BE49-F238E27FC236}">
                <a16:creationId xmlns:a16="http://schemas.microsoft.com/office/drawing/2014/main" id="{1A64515C-328B-4551-BE77-F064F3709106}"/>
              </a:ext>
            </a:extLst>
          </p:cNvPr>
          <p:cNvSpPr txBox="1"/>
          <p:nvPr/>
        </p:nvSpPr>
        <p:spPr>
          <a:xfrm>
            <a:off x="2966246" y="-552841"/>
            <a:ext cx="163507" cy="153888"/>
          </a:xfrm>
          <a:prstGeom prst="rect">
            <a:avLst/>
          </a:prstGeom>
          <a:noFill/>
        </p:spPr>
        <p:txBody>
          <a:bodyPr wrap="none" lIns="0" tIns="0" rIns="0" bIns="0" rtlCol="0">
            <a:spAutoFit/>
          </a:bodyPr>
          <a:lstStyle/>
          <a:p>
            <a:pPr algn="ctr"/>
            <a:r>
              <a:rPr lang="en-US" sz="1000">
                <a:solidFill>
                  <a:schemeClr val="accent2">
                    <a:lumMod val="60000"/>
                    <a:lumOff val="40000"/>
                  </a:schemeClr>
                </a:solidFill>
                <a:latin typeface="+mj-lt"/>
              </a:rPr>
              <a:t>1/4</a:t>
            </a:r>
          </a:p>
        </p:txBody>
      </p:sp>
      <p:sp>
        <p:nvSpPr>
          <p:cNvPr id="189" name="TextBox 188">
            <a:extLst>
              <a:ext uri="{FF2B5EF4-FFF2-40B4-BE49-F238E27FC236}">
                <a16:creationId xmlns:a16="http://schemas.microsoft.com/office/drawing/2014/main" id="{EF79B6FC-246B-452A-B1E0-51F12110C936}"/>
              </a:ext>
            </a:extLst>
          </p:cNvPr>
          <p:cNvSpPr txBox="1"/>
          <p:nvPr/>
        </p:nvSpPr>
        <p:spPr>
          <a:xfrm>
            <a:off x="6007572" y="-552841"/>
            <a:ext cx="182742" cy="153888"/>
          </a:xfrm>
          <a:prstGeom prst="rect">
            <a:avLst/>
          </a:prstGeom>
          <a:noFill/>
        </p:spPr>
        <p:txBody>
          <a:bodyPr wrap="none" lIns="0" tIns="0" rIns="0" bIns="0" rtlCol="0">
            <a:spAutoFit/>
          </a:bodyPr>
          <a:lstStyle/>
          <a:p>
            <a:pPr algn="ctr"/>
            <a:r>
              <a:rPr lang="en-US" sz="1000">
                <a:solidFill>
                  <a:schemeClr val="accent2">
                    <a:lumMod val="60000"/>
                    <a:lumOff val="40000"/>
                  </a:schemeClr>
                </a:solidFill>
                <a:latin typeface="+mj-lt"/>
              </a:rPr>
              <a:t>2/4</a:t>
            </a:r>
          </a:p>
        </p:txBody>
      </p:sp>
      <p:sp>
        <p:nvSpPr>
          <p:cNvPr id="190" name="TextBox 189">
            <a:extLst>
              <a:ext uri="{FF2B5EF4-FFF2-40B4-BE49-F238E27FC236}">
                <a16:creationId xmlns:a16="http://schemas.microsoft.com/office/drawing/2014/main" id="{C3360E26-7522-4BFD-BC60-2D055A888CA5}"/>
              </a:ext>
            </a:extLst>
          </p:cNvPr>
          <p:cNvSpPr txBox="1"/>
          <p:nvPr/>
        </p:nvSpPr>
        <p:spPr>
          <a:xfrm>
            <a:off x="9045283" y="-552841"/>
            <a:ext cx="184346" cy="153888"/>
          </a:xfrm>
          <a:prstGeom prst="rect">
            <a:avLst/>
          </a:prstGeom>
          <a:noFill/>
        </p:spPr>
        <p:txBody>
          <a:bodyPr wrap="none" lIns="0" tIns="0" rIns="0" bIns="0" rtlCol="0">
            <a:spAutoFit/>
          </a:bodyPr>
          <a:lstStyle/>
          <a:p>
            <a:pPr algn="ctr"/>
            <a:r>
              <a:rPr lang="en-US" sz="1000">
                <a:solidFill>
                  <a:schemeClr val="accent2">
                    <a:lumMod val="60000"/>
                    <a:lumOff val="40000"/>
                  </a:schemeClr>
                </a:solidFill>
                <a:latin typeface="+mj-lt"/>
              </a:rPr>
              <a:t>3/4</a:t>
            </a:r>
          </a:p>
        </p:txBody>
      </p:sp>
      <p:sp>
        <p:nvSpPr>
          <p:cNvPr id="191" name="TextBox 190">
            <a:extLst>
              <a:ext uri="{FF2B5EF4-FFF2-40B4-BE49-F238E27FC236}">
                <a16:creationId xmlns:a16="http://schemas.microsoft.com/office/drawing/2014/main" id="{1B2B674F-BED9-47C2-A3B4-2B770DCABFF2}"/>
              </a:ext>
            </a:extLst>
          </p:cNvPr>
          <p:cNvSpPr txBox="1"/>
          <p:nvPr/>
        </p:nvSpPr>
        <p:spPr>
          <a:xfrm>
            <a:off x="-497400" y="3737819"/>
            <a:ext cx="157094" cy="153888"/>
          </a:xfrm>
          <a:prstGeom prst="rect">
            <a:avLst/>
          </a:prstGeom>
          <a:noFill/>
        </p:spPr>
        <p:txBody>
          <a:bodyPr wrap="none" lIns="0" tIns="0" rIns="0" bIns="0" rtlCol="0">
            <a:spAutoFit/>
          </a:bodyPr>
          <a:lstStyle/>
          <a:p>
            <a:pPr algn="ctr"/>
            <a:r>
              <a:rPr lang="en-US" sz="1000">
                <a:solidFill>
                  <a:schemeClr val="accent2">
                    <a:lumMod val="60000"/>
                    <a:lumOff val="40000"/>
                  </a:schemeClr>
                </a:solidFill>
                <a:latin typeface="+mj-lt"/>
              </a:rPr>
              <a:t>1/2</a:t>
            </a:r>
          </a:p>
        </p:txBody>
      </p:sp>
      <p:cxnSp>
        <p:nvCxnSpPr>
          <p:cNvPr id="192" name="Straight Connector 191">
            <a:extLst>
              <a:ext uri="{FF2B5EF4-FFF2-40B4-BE49-F238E27FC236}">
                <a16:creationId xmlns:a16="http://schemas.microsoft.com/office/drawing/2014/main" id="{0EBAA9C1-8D93-4BFD-BAA1-A41029DEBD60}"/>
              </a:ext>
            </a:extLst>
          </p:cNvPr>
          <p:cNvCxnSpPr>
            <a:cxnSpLocks/>
          </p:cNvCxnSpPr>
          <p:nvPr/>
        </p:nvCxnSpPr>
        <p:spPr>
          <a:xfrm>
            <a:off x="8125884" y="-336411"/>
            <a:ext cx="0" cy="236135"/>
          </a:xfrm>
          <a:prstGeom prst="line">
            <a:avLst/>
          </a:prstGeom>
          <a:ln w="12700">
            <a:solidFill>
              <a:srgbClr val="C8C1E8"/>
            </a:solidFill>
            <a:headEnd type="none" w="med" len="med"/>
            <a:tailEnd type="arrow" w="sm" len="sm"/>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80184435-8E60-45C1-AE29-17BBEFEA5932}"/>
              </a:ext>
            </a:extLst>
          </p:cNvPr>
          <p:cNvCxnSpPr>
            <a:cxnSpLocks/>
          </p:cNvCxnSpPr>
          <p:nvPr/>
        </p:nvCxnSpPr>
        <p:spPr>
          <a:xfrm>
            <a:off x="4066279" y="-336411"/>
            <a:ext cx="0" cy="236135"/>
          </a:xfrm>
          <a:prstGeom prst="line">
            <a:avLst/>
          </a:prstGeom>
          <a:ln w="12700">
            <a:solidFill>
              <a:srgbClr val="C8C1E8"/>
            </a:solidFill>
            <a:headEnd type="none" w="med" len="med"/>
            <a:tailEnd type="arrow" w="sm" len="sm"/>
          </a:ln>
        </p:spPr>
        <p:style>
          <a:lnRef idx="1">
            <a:schemeClr val="accent1"/>
          </a:lnRef>
          <a:fillRef idx="0">
            <a:schemeClr val="accent1"/>
          </a:fillRef>
          <a:effectRef idx="0">
            <a:schemeClr val="accent1"/>
          </a:effectRef>
          <a:fontRef idx="minor">
            <a:schemeClr val="tx1"/>
          </a:fontRef>
        </p:style>
      </p:cxnSp>
      <p:sp>
        <p:nvSpPr>
          <p:cNvPr id="194" name="TextBox 193">
            <a:extLst>
              <a:ext uri="{FF2B5EF4-FFF2-40B4-BE49-F238E27FC236}">
                <a16:creationId xmlns:a16="http://schemas.microsoft.com/office/drawing/2014/main" id="{14B0A09D-3CAA-4F1B-82CE-AF3F795BA52C}"/>
              </a:ext>
            </a:extLst>
          </p:cNvPr>
          <p:cNvSpPr txBox="1"/>
          <p:nvPr/>
        </p:nvSpPr>
        <p:spPr>
          <a:xfrm>
            <a:off x="8038861" y="-552841"/>
            <a:ext cx="177934" cy="153888"/>
          </a:xfrm>
          <a:prstGeom prst="rect">
            <a:avLst/>
          </a:prstGeom>
          <a:noFill/>
        </p:spPr>
        <p:txBody>
          <a:bodyPr wrap="none" lIns="0" tIns="0" rIns="0" bIns="0" rtlCol="0">
            <a:spAutoFit/>
          </a:bodyPr>
          <a:lstStyle/>
          <a:p>
            <a:pPr algn="ctr"/>
            <a:r>
              <a:rPr lang="en-US" sz="1000">
                <a:solidFill>
                  <a:srgbClr val="A185B6"/>
                </a:solidFill>
                <a:latin typeface="+mj-lt"/>
              </a:rPr>
              <a:t>2/3</a:t>
            </a:r>
          </a:p>
        </p:txBody>
      </p:sp>
      <p:sp>
        <p:nvSpPr>
          <p:cNvPr id="195" name="TextBox 194">
            <a:extLst>
              <a:ext uri="{FF2B5EF4-FFF2-40B4-BE49-F238E27FC236}">
                <a16:creationId xmlns:a16="http://schemas.microsoft.com/office/drawing/2014/main" id="{B71B097D-1675-4E32-8EFB-5A531BBB9EDC}"/>
              </a:ext>
            </a:extLst>
          </p:cNvPr>
          <p:cNvSpPr txBox="1"/>
          <p:nvPr/>
        </p:nvSpPr>
        <p:spPr>
          <a:xfrm>
            <a:off x="3995130" y="-552841"/>
            <a:ext cx="158698" cy="153888"/>
          </a:xfrm>
          <a:prstGeom prst="rect">
            <a:avLst/>
          </a:prstGeom>
          <a:noFill/>
        </p:spPr>
        <p:txBody>
          <a:bodyPr wrap="none" lIns="0" tIns="0" rIns="0" bIns="0" rtlCol="0">
            <a:spAutoFit/>
          </a:bodyPr>
          <a:lstStyle/>
          <a:p>
            <a:pPr algn="ctr"/>
            <a:r>
              <a:rPr lang="en-US" sz="1000">
                <a:solidFill>
                  <a:srgbClr val="A185B6"/>
                </a:solidFill>
                <a:latin typeface="+mj-lt"/>
              </a:rPr>
              <a:t>1/3</a:t>
            </a:r>
          </a:p>
        </p:txBody>
      </p:sp>
      <p:cxnSp>
        <p:nvCxnSpPr>
          <p:cNvPr id="196" name="Straight Connector 195">
            <a:extLst>
              <a:ext uri="{FF2B5EF4-FFF2-40B4-BE49-F238E27FC236}">
                <a16:creationId xmlns:a16="http://schemas.microsoft.com/office/drawing/2014/main" id="{AE27F856-DAE5-494B-98BB-220F649A3807}"/>
              </a:ext>
            </a:extLst>
          </p:cNvPr>
          <p:cNvCxnSpPr>
            <a:cxnSpLocks/>
          </p:cNvCxnSpPr>
          <p:nvPr/>
        </p:nvCxnSpPr>
        <p:spPr>
          <a:xfrm>
            <a:off x="3047206" y="-336411"/>
            <a:ext cx="0" cy="236135"/>
          </a:xfrm>
          <a:prstGeom prst="line">
            <a:avLst/>
          </a:prstGeom>
          <a:ln w="12700">
            <a:solidFill>
              <a:srgbClr val="C1D4E8"/>
            </a:solidFill>
            <a:headEnd type="none" w="med" len="med"/>
            <a:tailEnd type="arrow" w="sm" len="sm"/>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5F5478E3-B63F-47B4-AF8A-14C4CACBCD3F}"/>
              </a:ext>
            </a:extLst>
          </p:cNvPr>
          <p:cNvCxnSpPr>
            <a:cxnSpLocks/>
          </p:cNvCxnSpPr>
          <p:nvPr/>
        </p:nvCxnSpPr>
        <p:spPr>
          <a:xfrm>
            <a:off x="6094412" y="-336411"/>
            <a:ext cx="0" cy="236135"/>
          </a:xfrm>
          <a:prstGeom prst="line">
            <a:avLst/>
          </a:prstGeom>
          <a:ln w="12700">
            <a:solidFill>
              <a:srgbClr val="C1D4E8"/>
            </a:solidFill>
            <a:headEnd type="none" w="med" len="med"/>
            <a:tailEnd type="arrow" w="sm" len="sm"/>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id="{1A175582-2488-4D5A-8D03-8CD73C93E6D1}"/>
              </a:ext>
            </a:extLst>
          </p:cNvPr>
          <p:cNvCxnSpPr>
            <a:cxnSpLocks/>
          </p:cNvCxnSpPr>
          <p:nvPr/>
        </p:nvCxnSpPr>
        <p:spPr>
          <a:xfrm>
            <a:off x="9141618" y="-336411"/>
            <a:ext cx="0" cy="236135"/>
          </a:xfrm>
          <a:prstGeom prst="line">
            <a:avLst/>
          </a:prstGeom>
          <a:ln w="12700">
            <a:solidFill>
              <a:srgbClr val="C1D4E8"/>
            </a:solidFill>
            <a:headEnd type="none" w="med" len="med"/>
            <a:tailEnd type="arrow" w="sm" len="sm"/>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21188983-BAB0-4F17-96EA-41E6B55B3D1E}"/>
              </a:ext>
            </a:extLst>
          </p:cNvPr>
          <p:cNvCxnSpPr>
            <a:cxnSpLocks/>
          </p:cNvCxnSpPr>
          <p:nvPr/>
        </p:nvCxnSpPr>
        <p:spPr>
          <a:xfrm>
            <a:off x="-316728" y="3814763"/>
            <a:ext cx="229387" cy="0"/>
          </a:xfrm>
          <a:prstGeom prst="line">
            <a:avLst/>
          </a:prstGeom>
          <a:ln w="12700">
            <a:solidFill>
              <a:srgbClr val="C1D4E8"/>
            </a:solidFill>
            <a:headEnd type="none" w="med" len="med"/>
            <a:tailEnd type="arrow" w="sm" len="sm"/>
          </a:ln>
        </p:spPr>
        <p:style>
          <a:lnRef idx="1">
            <a:schemeClr val="accent1"/>
          </a:lnRef>
          <a:fillRef idx="0">
            <a:schemeClr val="accent1"/>
          </a:fillRef>
          <a:effectRef idx="0">
            <a:schemeClr val="accent1"/>
          </a:effectRef>
          <a:fontRef idx="minor">
            <a:schemeClr val="tx1"/>
          </a:fontRef>
        </p:style>
      </p:cxnSp>
      <p:sp>
        <p:nvSpPr>
          <p:cNvPr id="216" name="TextBox 215">
            <a:extLst>
              <a:ext uri="{FF2B5EF4-FFF2-40B4-BE49-F238E27FC236}">
                <a16:creationId xmlns:a16="http://schemas.microsoft.com/office/drawing/2014/main" id="{ABAE5D75-3212-432F-AAC6-B51030C68AFD}"/>
              </a:ext>
            </a:extLst>
          </p:cNvPr>
          <p:cNvSpPr txBox="1"/>
          <p:nvPr/>
        </p:nvSpPr>
        <p:spPr>
          <a:xfrm>
            <a:off x="135890" y="-549443"/>
            <a:ext cx="2320820" cy="461665"/>
          </a:xfrm>
          <a:prstGeom prst="rect">
            <a:avLst/>
          </a:prstGeom>
          <a:noFill/>
        </p:spPr>
        <p:txBody>
          <a:bodyPr wrap="square" rtlCol="0">
            <a:spAutoFit/>
          </a:bodyPr>
          <a:lstStyle/>
          <a:p>
            <a:pPr algn="l"/>
            <a:r>
              <a:rPr lang="en-US" sz="800">
                <a:solidFill>
                  <a:schemeClr val="bg1">
                    <a:lumMod val="65000"/>
                  </a:schemeClr>
                </a:solidFill>
                <a:latin typeface="+mj-lt"/>
              </a:rPr>
              <a:t>Turn on Guides to see the custom grid.</a:t>
            </a:r>
            <a:br>
              <a:rPr lang="en-US" sz="800">
                <a:solidFill>
                  <a:schemeClr val="bg1">
                    <a:lumMod val="65000"/>
                  </a:schemeClr>
                </a:solidFill>
                <a:latin typeface="+mj-lt"/>
              </a:rPr>
            </a:br>
            <a:r>
              <a:rPr lang="en-US" sz="800">
                <a:solidFill>
                  <a:schemeClr val="bg1">
                    <a:lumMod val="65000"/>
                  </a:schemeClr>
                </a:solidFill>
                <a:latin typeface="+mn-lt"/>
              </a:rPr>
              <a:t>Mac: Control-option-command-G</a:t>
            </a:r>
            <a:br>
              <a:rPr lang="en-US" sz="800">
                <a:solidFill>
                  <a:schemeClr val="bg1">
                    <a:lumMod val="65000"/>
                  </a:schemeClr>
                </a:solidFill>
                <a:latin typeface="+mn-lt"/>
              </a:rPr>
            </a:br>
            <a:r>
              <a:rPr lang="en-US" sz="800">
                <a:solidFill>
                  <a:schemeClr val="bg1">
                    <a:lumMod val="65000"/>
                  </a:schemeClr>
                </a:solidFill>
                <a:latin typeface="+mn-lt"/>
              </a:rPr>
              <a:t>Win: Alt-F9 (or Alt-Fn-F9 on some laptops)</a:t>
            </a:r>
          </a:p>
        </p:txBody>
      </p:sp>
      <p:sp>
        <p:nvSpPr>
          <p:cNvPr id="217" name="Rectangle 216">
            <a:extLst>
              <a:ext uri="{FF2B5EF4-FFF2-40B4-BE49-F238E27FC236}">
                <a16:creationId xmlns:a16="http://schemas.microsoft.com/office/drawing/2014/main" id="{50C956DE-1845-43C5-9CFF-1FA78D6952A7}"/>
              </a:ext>
            </a:extLst>
          </p:cNvPr>
          <p:cNvSpPr/>
          <p:nvPr/>
        </p:nvSpPr>
        <p:spPr>
          <a:xfrm>
            <a:off x="12335461" y="1589"/>
            <a:ext cx="68541" cy="1192212"/>
          </a:xfrm>
          <a:prstGeom prst="rect">
            <a:avLst/>
          </a:prstGeom>
          <a:solidFill>
            <a:srgbClr val="E0E0E0"/>
          </a:solidFill>
          <a:ln w="1270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l">
              <a:spcBef>
                <a:spcPts val="1200"/>
              </a:spcBef>
            </a:pPr>
            <a:endParaRPr lang="en-US" sz="1400">
              <a:ln>
                <a:noFill/>
              </a:ln>
              <a:solidFill>
                <a:schemeClr val="tx1"/>
              </a:solidFill>
            </a:endParaRPr>
          </a:p>
        </p:txBody>
      </p:sp>
      <p:sp>
        <p:nvSpPr>
          <p:cNvPr id="218" name="Rectangle 217">
            <a:extLst>
              <a:ext uri="{FF2B5EF4-FFF2-40B4-BE49-F238E27FC236}">
                <a16:creationId xmlns:a16="http://schemas.microsoft.com/office/drawing/2014/main" id="{DDBF8FF7-0774-4571-8763-A0D624934807}"/>
              </a:ext>
            </a:extLst>
          </p:cNvPr>
          <p:cNvSpPr/>
          <p:nvPr/>
        </p:nvSpPr>
        <p:spPr>
          <a:xfrm>
            <a:off x="12335461" y="6440488"/>
            <a:ext cx="68541" cy="417512"/>
          </a:xfrm>
          <a:prstGeom prst="rect">
            <a:avLst/>
          </a:prstGeom>
          <a:solidFill>
            <a:srgbClr val="E0E0E0"/>
          </a:solidFill>
          <a:ln w="1270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l">
              <a:spcBef>
                <a:spcPts val="1200"/>
              </a:spcBef>
            </a:pPr>
            <a:endParaRPr lang="en-US" sz="1400">
              <a:ln>
                <a:noFill/>
              </a:ln>
              <a:solidFill>
                <a:schemeClr val="tx1"/>
              </a:solidFill>
            </a:endParaRPr>
          </a:p>
        </p:txBody>
      </p:sp>
      <p:sp>
        <p:nvSpPr>
          <p:cNvPr id="219" name="Rectangle 218">
            <a:extLst>
              <a:ext uri="{FF2B5EF4-FFF2-40B4-BE49-F238E27FC236}">
                <a16:creationId xmlns:a16="http://schemas.microsoft.com/office/drawing/2014/main" id="{3EE9D02B-518C-42CD-956B-2AEF6B675D51}"/>
              </a:ext>
            </a:extLst>
          </p:cNvPr>
          <p:cNvSpPr/>
          <p:nvPr/>
        </p:nvSpPr>
        <p:spPr>
          <a:xfrm>
            <a:off x="12335461" y="1193799"/>
            <a:ext cx="68541" cy="5248277"/>
          </a:xfrm>
          <a:prstGeom prst="rect">
            <a:avLst/>
          </a:prstGeom>
          <a:solidFill>
            <a:schemeClr val="bg1">
              <a:lumMod val="8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l">
              <a:spcBef>
                <a:spcPts val="1200"/>
              </a:spcBef>
            </a:pPr>
            <a:endParaRPr lang="en-US" sz="1400">
              <a:ln>
                <a:noFill/>
              </a:ln>
              <a:solidFill>
                <a:schemeClr val="tx1"/>
              </a:solidFill>
            </a:endParaRPr>
          </a:p>
        </p:txBody>
      </p:sp>
      <p:sp>
        <p:nvSpPr>
          <p:cNvPr id="220" name="TextBox 219">
            <a:extLst>
              <a:ext uri="{FF2B5EF4-FFF2-40B4-BE49-F238E27FC236}">
                <a16:creationId xmlns:a16="http://schemas.microsoft.com/office/drawing/2014/main" id="{5839C14C-9C01-41FD-BDDF-AF38E4DC7A10}"/>
              </a:ext>
            </a:extLst>
          </p:cNvPr>
          <p:cNvSpPr txBox="1"/>
          <p:nvPr/>
        </p:nvSpPr>
        <p:spPr>
          <a:xfrm>
            <a:off x="12489352" y="443807"/>
            <a:ext cx="246862" cy="307777"/>
          </a:xfrm>
          <a:prstGeom prst="rect">
            <a:avLst/>
          </a:prstGeom>
          <a:noFill/>
        </p:spPr>
        <p:txBody>
          <a:bodyPr wrap="none" lIns="0" tIns="0" rIns="0" bIns="0" rtlCol="0">
            <a:spAutoFit/>
          </a:bodyPr>
          <a:lstStyle/>
          <a:p>
            <a:pPr marL="0" algn="l" defTabSz="914400" rtl="0" eaLnBrk="1" latinLnBrk="0" hangingPunct="1"/>
            <a:r>
              <a:rPr lang="en-US" sz="1000" kern="1200">
                <a:solidFill>
                  <a:schemeClr val="bg1">
                    <a:lumMod val="65000"/>
                  </a:schemeClr>
                </a:solidFill>
                <a:latin typeface="+mj-lt"/>
                <a:ea typeface="+mn-ea"/>
                <a:cs typeface="+mn-cs"/>
              </a:rPr>
              <a:t>Title</a:t>
            </a:r>
            <a:br>
              <a:rPr lang="en-US" sz="1000" kern="1200">
                <a:solidFill>
                  <a:schemeClr val="bg1">
                    <a:lumMod val="65000"/>
                  </a:schemeClr>
                </a:solidFill>
                <a:latin typeface="+mj-lt"/>
                <a:ea typeface="+mn-ea"/>
                <a:cs typeface="+mn-cs"/>
              </a:rPr>
            </a:br>
            <a:r>
              <a:rPr lang="en-US" sz="1000" kern="1200">
                <a:solidFill>
                  <a:schemeClr val="bg1">
                    <a:lumMod val="65000"/>
                  </a:schemeClr>
                </a:solidFill>
                <a:latin typeface="+mj-lt"/>
                <a:ea typeface="+mn-ea"/>
                <a:cs typeface="+mn-cs"/>
              </a:rPr>
              <a:t>area</a:t>
            </a:r>
          </a:p>
        </p:txBody>
      </p:sp>
      <p:sp>
        <p:nvSpPr>
          <p:cNvPr id="221" name="TextBox 220">
            <a:extLst>
              <a:ext uri="{FF2B5EF4-FFF2-40B4-BE49-F238E27FC236}">
                <a16:creationId xmlns:a16="http://schemas.microsoft.com/office/drawing/2014/main" id="{6CED726A-1B6E-44CD-BC0B-C4CA9B7A05E6}"/>
              </a:ext>
            </a:extLst>
          </p:cNvPr>
          <p:cNvSpPr txBox="1"/>
          <p:nvPr/>
        </p:nvSpPr>
        <p:spPr>
          <a:xfrm>
            <a:off x="12489352" y="6495356"/>
            <a:ext cx="360676" cy="307777"/>
          </a:xfrm>
          <a:prstGeom prst="rect">
            <a:avLst/>
          </a:prstGeom>
          <a:noFill/>
        </p:spPr>
        <p:txBody>
          <a:bodyPr wrap="none" lIns="0" tIns="0" rIns="0" bIns="0" rtlCol="0">
            <a:spAutoFit/>
          </a:bodyPr>
          <a:lstStyle/>
          <a:p>
            <a:pPr marL="0" algn="l" defTabSz="914400" rtl="0" eaLnBrk="1" latinLnBrk="0" hangingPunct="1"/>
            <a:r>
              <a:rPr lang="en-US" sz="1000" kern="1200">
                <a:solidFill>
                  <a:schemeClr val="bg1">
                    <a:lumMod val="65000"/>
                  </a:schemeClr>
                </a:solidFill>
                <a:latin typeface="+mj-lt"/>
                <a:ea typeface="+mn-ea"/>
                <a:cs typeface="+mn-cs"/>
              </a:rPr>
              <a:t>Footer</a:t>
            </a:r>
            <a:br>
              <a:rPr lang="en-US" sz="1000" kern="1200">
                <a:solidFill>
                  <a:schemeClr val="bg1">
                    <a:lumMod val="65000"/>
                  </a:schemeClr>
                </a:solidFill>
                <a:latin typeface="+mj-lt"/>
                <a:ea typeface="+mn-ea"/>
                <a:cs typeface="+mn-cs"/>
              </a:rPr>
            </a:br>
            <a:r>
              <a:rPr lang="en-US" sz="1000" kern="1200">
                <a:solidFill>
                  <a:schemeClr val="bg1">
                    <a:lumMod val="65000"/>
                  </a:schemeClr>
                </a:solidFill>
                <a:latin typeface="+mj-lt"/>
                <a:ea typeface="+mn-ea"/>
                <a:cs typeface="+mn-cs"/>
              </a:rPr>
              <a:t>area</a:t>
            </a:r>
          </a:p>
        </p:txBody>
      </p:sp>
      <p:sp>
        <p:nvSpPr>
          <p:cNvPr id="222" name="TextBox 221">
            <a:extLst>
              <a:ext uri="{FF2B5EF4-FFF2-40B4-BE49-F238E27FC236}">
                <a16:creationId xmlns:a16="http://schemas.microsoft.com/office/drawing/2014/main" id="{CB4FB7FD-CED9-4283-BE20-5FFDBC6FB769}"/>
              </a:ext>
            </a:extLst>
          </p:cNvPr>
          <p:cNvSpPr txBox="1"/>
          <p:nvPr/>
        </p:nvSpPr>
        <p:spPr>
          <a:xfrm>
            <a:off x="12489352" y="3629867"/>
            <a:ext cx="436017" cy="307777"/>
          </a:xfrm>
          <a:prstGeom prst="rect">
            <a:avLst/>
          </a:prstGeom>
          <a:noFill/>
        </p:spPr>
        <p:txBody>
          <a:bodyPr wrap="none" lIns="0" tIns="0" rIns="0" bIns="0" rtlCol="0">
            <a:spAutoFit/>
          </a:bodyPr>
          <a:lstStyle/>
          <a:p>
            <a:pPr marL="0" algn="l" defTabSz="914400" rtl="0" eaLnBrk="1" latinLnBrk="0" hangingPunct="1"/>
            <a:r>
              <a:rPr lang="en-US" sz="1000" kern="1200">
                <a:solidFill>
                  <a:schemeClr val="bg1">
                    <a:lumMod val="65000"/>
                  </a:schemeClr>
                </a:solidFill>
                <a:latin typeface="+mj-lt"/>
                <a:ea typeface="+mn-ea"/>
                <a:cs typeface="+mn-cs"/>
              </a:rPr>
              <a:t>Content</a:t>
            </a:r>
            <a:br>
              <a:rPr lang="en-US" sz="1000" kern="1200">
                <a:solidFill>
                  <a:schemeClr val="bg1">
                    <a:lumMod val="65000"/>
                  </a:schemeClr>
                </a:solidFill>
                <a:latin typeface="+mj-lt"/>
                <a:ea typeface="+mn-ea"/>
                <a:cs typeface="+mn-cs"/>
              </a:rPr>
            </a:br>
            <a:r>
              <a:rPr lang="en-US" sz="1000" kern="1200">
                <a:solidFill>
                  <a:schemeClr val="bg1">
                    <a:lumMod val="65000"/>
                  </a:schemeClr>
                </a:solidFill>
                <a:latin typeface="+mj-lt"/>
                <a:ea typeface="+mn-ea"/>
                <a:cs typeface="+mn-cs"/>
              </a:rPr>
              <a:t>area</a:t>
            </a:r>
          </a:p>
        </p:txBody>
      </p:sp>
      <p:cxnSp>
        <p:nvCxnSpPr>
          <p:cNvPr id="22" name="Straight Connector 21">
            <a:extLst>
              <a:ext uri="{FF2B5EF4-FFF2-40B4-BE49-F238E27FC236}">
                <a16:creationId xmlns:a16="http://schemas.microsoft.com/office/drawing/2014/main" id="{B6B1C10B-69AA-477E-94FC-A37243E08CFD}"/>
              </a:ext>
            </a:extLst>
          </p:cNvPr>
          <p:cNvCxnSpPr>
            <a:cxnSpLocks/>
          </p:cNvCxnSpPr>
          <p:nvPr/>
        </p:nvCxnSpPr>
        <p:spPr>
          <a:xfrm>
            <a:off x="12335461" y="6440488"/>
            <a:ext cx="68541"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id="{DE5B1274-C41D-4AF0-9BA6-C18714F9F8B1}"/>
              </a:ext>
            </a:extLst>
          </p:cNvPr>
          <p:cNvCxnSpPr>
            <a:cxnSpLocks/>
          </p:cNvCxnSpPr>
          <p:nvPr/>
        </p:nvCxnSpPr>
        <p:spPr>
          <a:xfrm>
            <a:off x="12335461" y="1193799"/>
            <a:ext cx="68541"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0" name="Graphic 29">
            <a:extLst>
              <a:ext uri="{FF2B5EF4-FFF2-40B4-BE49-F238E27FC236}">
                <a16:creationId xmlns:a16="http://schemas.microsoft.com/office/drawing/2014/main" id="{2E2F7AF6-B706-4153-AF2C-F3C2817BCF83}"/>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393211" y="6578475"/>
            <a:ext cx="566928" cy="147351"/>
          </a:xfrm>
          <a:prstGeom prst="rect">
            <a:avLst/>
          </a:prstGeom>
        </p:spPr>
      </p:pic>
      <p:sp>
        <p:nvSpPr>
          <p:cNvPr id="4" name="Rectangle 3">
            <a:extLst>
              <a:ext uri="{FF2B5EF4-FFF2-40B4-BE49-F238E27FC236}">
                <a16:creationId xmlns:a16="http://schemas.microsoft.com/office/drawing/2014/main" id="{9F449407-569F-5353-A247-94D441AF2D48}"/>
              </a:ext>
            </a:extLst>
          </p:cNvPr>
          <p:cNvSpPr/>
          <p:nvPr userDrawn="1"/>
        </p:nvSpPr>
        <p:spPr bwMode="auto">
          <a:xfrm>
            <a:off x="3" y="6442082"/>
            <a:ext cx="12188825" cy="415925"/>
          </a:xfrm>
          <a:prstGeom prst="rect">
            <a:avLst/>
          </a:prstGeom>
          <a:solidFill>
            <a:srgbClr val="37434D"/>
          </a:solidFill>
          <a:ln>
            <a:noFill/>
          </a:ln>
        </p:spPr>
        <p:style>
          <a:lnRef idx="2">
            <a:schemeClr val="accent1">
              <a:shade val="50000"/>
            </a:schemeClr>
          </a:lnRef>
          <a:fillRef idx="1">
            <a:schemeClr val="accent1"/>
          </a:fillRef>
          <a:effectRef idx="0">
            <a:schemeClr val="accent1"/>
          </a:effectRef>
          <a:fontRef idx="minor">
            <a:schemeClr val="lt1"/>
          </a:fontRef>
        </p:style>
        <p:txBody>
          <a:bodyPr lIns="108829" tIns="54414" rIns="108829" bIns="54414" anchor="ctr"/>
          <a:lstStyle/>
          <a:p>
            <a:pPr algn="ctr"/>
            <a:endParaRPr lang="en-US">
              <a:solidFill>
                <a:srgbClr val="FFFFFF"/>
              </a:solidFill>
              <a:ea typeface="ＭＳ Ｐゴシック" pitchFamily="-111" charset="-128"/>
            </a:endParaRPr>
          </a:p>
        </p:txBody>
      </p:sp>
      <p:pic>
        <p:nvPicPr>
          <p:cNvPr id="7" name="Picture 6">
            <a:extLst>
              <a:ext uri="{FF2B5EF4-FFF2-40B4-BE49-F238E27FC236}">
                <a16:creationId xmlns:a16="http://schemas.microsoft.com/office/drawing/2014/main" id="{E30DFC14-9EBC-B268-B079-8DE9C026D7AC}"/>
              </a:ext>
            </a:extLst>
          </p:cNvPr>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11696700" y="6528881"/>
            <a:ext cx="187408" cy="258055"/>
          </a:xfrm>
          <a:prstGeom prst="rect">
            <a:avLst/>
          </a:prstGeom>
        </p:spPr>
      </p:pic>
      <p:sp>
        <p:nvSpPr>
          <p:cNvPr id="8" name="Rectangle 5">
            <a:extLst>
              <a:ext uri="{FF2B5EF4-FFF2-40B4-BE49-F238E27FC236}">
                <a16:creationId xmlns:a16="http://schemas.microsoft.com/office/drawing/2014/main" id="{888B16A1-793F-5787-44DB-4EC339D46909}"/>
              </a:ext>
            </a:extLst>
          </p:cNvPr>
          <p:cNvSpPr>
            <a:spLocks noChangeArrowheads="1"/>
          </p:cNvSpPr>
          <p:nvPr userDrawn="1"/>
        </p:nvSpPr>
        <p:spPr bwMode="auto">
          <a:xfrm>
            <a:off x="3" y="7"/>
            <a:ext cx="12188825" cy="779463"/>
          </a:xfrm>
          <a:prstGeom prst="rect">
            <a:avLst/>
          </a:prstGeom>
          <a:solidFill>
            <a:srgbClr val="37434D"/>
          </a:solidFill>
          <a:ln>
            <a:noFill/>
          </a:ln>
        </p:spPr>
        <p:style>
          <a:lnRef idx="2">
            <a:schemeClr val="accent1">
              <a:shade val="50000"/>
            </a:schemeClr>
          </a:lnRef>
          <a:fillRef idx="1">
            <a:schemeClr val="accent1"/>
          </a:fillRef>
          <a:effectRef idx="0">
            <a:schemeClr val="accent1"/>
          </a:effectRef>
          <a:fontRef idx="minor">
            <a:schemeClr val="lt1"/>
          </a:fontRef>
        </p:style>
        <p:txBody>
          <a:bodyPr lIns="108829" tIns="54414" rIns="108829" bIns="54414" anchor="ctr"/>
          <a:lstStyle/>
          <a:p>
            <a:pPr algn="ctr" rtl="0" fontAlgn="base">
              <a:spcBef>
                <a:spcPct val="0"/>
              </a:spcBef>
              <a:spcAft>
                <a:spcPct val="0"/>
              </a:spcAft>
            </a:pPr>
            <a:endParaRPr lang="en-US" kern="1200">
              <a:solidFill>
                <a:srgbClr val="FFFFFF"/>
              </a:solidFill>
              <a:latin typeface="+mn-lt"/>
              <a:ea typeface="ＭＳ Ｐゴシック" pitchFamily="-111" charset="-128"/>
              <a:cs typeface="+mn-cs"/>
            </a:endParaRPr>
          </a:p>
        </p:txBody>
      </p:sp>
      <p:sp>
        <p:nvSpPr>
          <p:cNvPr id="9" name="Rectangle 21">
            <a:extLst>
              <a:ext uri="{FF2B5EF4-FFF2-40B4-BE49-F238E27FC236}">
                <a16:creationId xmlns:a16="http://schemas.microsoft.com/office/drawing/2014/main" id="{7F3DBCA9-386D-4BCE-EEE6-6DD76204157B}"/>
              </a:ext>
            </a:extLst>
          </p:cNvPr>
          <p:cNvSpPr>
            <a:spLocks noChangeArrowheads="1"/>
          </p:cNvSpPr>
          <p:nvPr userDrawn="1"/>
        </p:nvSpPr>
        <p:spPr bwMode="auto">
          <a:xfrm>
            <a:off x="304723" y="6487239"/>
            <a:ext cx="5181679" cy="107722"/>
          </a:xfrm>
          <a:prstGeom prst="rect">
            <a:avLst/>
          </a:prstGeom>
          <a:noFill/>
          <a:ln w="9525">
            <a:noFill/>
            <a:miter lim="800000"/>
            <a:headEnd/>
            <a:tailEnd/>
          </a:ln>
        </p:spPr>
        <p:txBody>
          <a:bodyPr wrap="square" lIns="0" tIns="0" rIns="0" bIns="0" anchor="b">
            <a:spAutoFit/>
          </a:bodyPr>
          <a:lstStyle/>
          <a:p>
            <a:r>
              <a:rPr lang="en-US" sz="700">
                <a:solidFill>
                  <a:srgbClr val="FFFFFF"/>
                </a:solidFill>
                <a:latin typeface="Adobe Clean" pitchFamily="-111" charset="0"/>
              </a:rPr>
              <a:t>© 2022 Adobe Systems Incorporated.  All Rights Reserved.  Adobe Confidential.</a:t>
            </a:r>
          </a:p>
        </p:txBody>
      </p:sp>
    </p:spTree>
    <p:extLst>
      <p:ext uri="{BB962C8B-B14F-4D97-AF65-F5344CB8AC3E}">
        <p14:creationId xmlns:p14="http://schemas.microsoft.com/office/powerpoint/2010/main" val="1268962811"/>
      </p:ext>
    </p:extLst>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 id="2147483748" r:id="rId12"/>
  </p:sldLayoutIdLst>
  <p:hf hdr="0" ftr="0" dt="0"/>
  <p:txStyles>
    <p:titleStyle>
      <a:lvl1pPr algn="l" defTabSz="1088291" rtl="0" eaLnBrk="1" latinLnBrk="0" hangingPunct="1">
        <a:spcBef>
          <a:spcPct val="0"/>
        </a:spcBef>
        <a:buNone/>
        <a:defRPr sz="2800" b="0" i="0" u="none" kern="1200">
          <a:solidFill>
            <a:srgbClr val="EB1000"/>
          </a:solidFill>
          <a:latin typeface="+mj-lt"/>
          <a:ea typeface="+mj-ea"/>
          <a:cs typeface="+mj-cs"/>
        </a:defRPr>
      </a:lvl1pPr>
    </p:titleStyle>
    <p:bodyStyle>
      <a:lvl1pPr marL="274638" indent="-265113" algn="l" defTabSz="1088291" rtl="0" eaLnBrk="1" latinLnBrk="0" hangingPunct="1">
        <a:spcBef>
          <a:spcPts val="714"/>
        </a:spcBef>
        <a:buClr>
          <a:schemeClr val="tx1"/>
        </a:buClr>
        <a:buSzPct val="70000"/>
        <a:buFont typeface="Wingdings" pitchFamily="2" charset="2"/>
        <a:buChar char="§"/>
        <a:defRPr sz="2200" kern="1200">
          <a:solidFill>
            <a:schemeClr val="tx1"/>
          </a:solidFill>
          <a:latin typeface="+mn-lt"/>
          <a:ea typeface="+mn-ea"/>
          <a:cs typeface="+mn-cs"/>
        </a:defRPr>
      </a:lvl1pPr>
      <a:lvl2pPr marL="551703" indent="-275852" algn="l" defTabSz="1088291" rtl="0" eaLnBrk="1" latinLnBrk="0" hangingPunct="1">
        <a:spcBef>
          <a:spcPts val="714"/>
        </a:spcBef>
        <a:buClr>
          <a:schemeClr val="tx1"/>
        </a:buClr>
        <a:buSzPct val="70000"/>
        <a:buFont typeface="Wingdings" pitchFamily="2" charset="2"/>
        <a:buChar char="§"/>
        <a:defRPr sz="2000" kern="1200">
          <a:solidFill>
            <a:schemeClr val="tx1"/>
          </a:solidFill>
          <a:latin typeface="+mn-lt"/>
          <a:ea typeface="+mn-ea"/>
          <a:cs typeface="+mn-cs"/>
        </a:defRPr>
      </a:lvl2pPr>
      <a:lvl3pPr marL="751979" indent="-200276" algn="l" defTabSz="1088291" rtl="0" eaLnBrk="1" latinLnBrk="0" hangingPunct="1">
        <a:spcBef>
          <a:spcPts val="714"/>
        </a:spcBef>
        <a:buClr>
          <a:schemeClr val="tx1"/>
        </a:buClr>
        <a:buSzPct val="70000"/>
        <a:buFont typeface="Wingdings" pitchFamily="2" charset="2"/>
        <a:buChar char="§"/>
        <a:defRPr sz="1800" kern="1200">
          <a:solidFill>
            <a:schemeClr val="tx1"/>
          </a:solidFill>
          <a:latin typeface="+mn-lt"/>
          <a:ea typeface="+mn-ea"/>
          <a:cs typeface="+mn-cs"/>
        </a:defRPr>
      </a:lvl3pPr>
      <a:lvl4pPr marL="950366" indent="-198387" algn="l" defTabSz="1088291" rtl="0" eaLnBrk="1" latinLnBrk="0" hangingPunct="1">
        <a:spcBef>
          <a:spcPts val="714"/>
        </a:spcBef>
        <a:buClr>
          <a:schemeClr val="tx1"/>
        </a:buClr>
        <a:buSzPct val="70000"/>
        <a:buFont typeface="Wingdings" pitchFamily="2" charset="2"/>
        <a:buChar char="§"/>
        <a:defRPr sz="1800" kern="1200">
          <a:solidFill>
            <a:schemeClr val="tx1"/>
          </a:solidFill>
          <a:latin typeface="+mn-lt"/>
          <a:ea typeface="+mn-ea"/>
          <a:cs typeface="+mn-cs"/>
        </a:defRPr>
      </a:lvl4pPr>
      <a:lvl5pPr marL="1088291" indent="-137926" algn="l" defTabSz="1088291" rtl="0" eaLnBrk="1" latinLnBrk="0" hangingPunct="1">
        <a:spcBef>
          <a:spcPts val="714"/>
        </a:spcBef>
        <a:buClr>
          <a:schemeClr val="tx1"/>
        </a:buClr>
        <a:buSzPct val="70000"/>
        <a:buFont typeface="Wingdings" pitchFamily="2" charset="2"/>
        <a:buChar char="§"/>
        <a:defRPr sz="1400" kern="1200">
          <a:solidFill>
            <a:schemeClr val="tx1"/>
          </a:solidFill>
          <a:latin typeface="+mn-lt"/>
          <a:ea typeface="+mn-ea"/>
          <a:cs typeface="+mn-cs"/>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en-US"/>
      </a:defPPr>
      <a:lvl1pPr marL="0" algn="l" defTabSz="1088291" rtl="0" eaLnBrk="1" latinLnBrk="0" hangingPunct="1">
        <a:defRPr sz="2100" kern="1200">
          <a:solidFill>
            <a:schemeClr val="tx1"/>
          </a:solidFill>
          <a:latin typeface="+mn-lt"/>
          <a:ea typeface="+mn-ea"/>
          <a:cs typeface="+mn-cs"/>
        </a:defRPr>
      </a:lvl1pPr>
      <a:lvl2pPr marL="544145" algn="l" defTabSz="1088291" rtl="0" eaLnBrk="1" latinLnBrk="0" hangingPunct="1">
        <a:defRPr sz="2100" kern="1200">
          <a:solidFill>
            <a:schemeClr val="tx1"/>
          </a:solidFill>
          <a:latin typeface="+mn-lt"/>
          <a:ea typeface="+mn-ea"/>
          <a:cs typeface="+mn-cs"/>
        </a:defRPr>
      </a:lvl2pPr>
      <a:lvl3pPr marL="1088291" algn="l" defTabSz="1088291" rtl="0" eaLnBrk="1" latinLnBrk="0" hangingPunct="1">
        <a:defRPr sz="2100" kern="1200">
          <a:solidFill>
            <a:schemeClr val="tx1"/>
          </a:solidFill>
          <a:latin typeface="+mn-lt"/>
          <a:ea typeface="+mn-ea"/>
          <a:cs typeface="+mn-cs"/>
        </a:defRPr>
      </a:lvl3pPr>
      <a:lvl4pPr marL="1632436" algn="l" defTabSz="1088291" rtl="0" eaLnBrk="1" latinLnBrk="0" hangingPunct="1">
        <a:defRPr sz="2100" kern="1200">
          <a:solidFill>
            <a:schemeClr val="tx1"/>
          </a:solidFill>
          <a:latin typeface="+mn-lt"/>
          <a:ea typeface="+mn-ea"/>
          <a:cs typeface="+mn-cs"/>
        </a:defRPr>
      </a:lvl4pPr>
      <a:lvl5pPr marL="2176581" algn="l" defTabSz="1088291" rtl="0" eaLnBrk="1" latinLnBrk="0" hangingPunct="1">
        <a:defRPr sz="2100" kern="1200">
          <a:solidFill>
            <a:schemeClr val="tx1"/>
          </a:solidFill>
          <a:latin typeface="+mn-lt"/>
          <a:ea typeface="+mn-ea"/>
          <a:cs typeface="+mn-cs"/>
        </a:defRPr>
      </a:lvl5pPr>
      <a:lvl6pPr marL="2720726" algn="l" defTabSz="1088291" rtl="0" eaLnBrk="1" latinLnBrk="0" hangingPunct="1">
        <a:defRPr sz="2100" kern="1200">
          <a:solidFill>
            <a:schemeClr val="tx1"/>
          </a:solidFill>
          <a:latin typeface="+mn-lt"/>
          <a:ea typeface="+mn-ea"/>
          <a:cs typeface="+mn-cs"/>
        </a:defRPr>
      </a:lvl6pPr>
      <a:lvl7pPr marL="3264872" algn="l" defTabSz="1088291" rtl="0" eaLnBrk="1" latinLnBrk="0" hangingPunct="1">
        <a:defRPr sz="2100" kern="1200">
          <a:solidFill>
            <a:schemeClr val="tx1"/>
          </a:solidFill>
          <a:latin typeface="+mn-lt"/>
          <a:ea typeface="+mn-ea"/>
          <a:cs typeface="+mn-cs"/>
        </a:defRPr>
      </a:lvl7pPr>
      <a:lvl8pPr marL="3809017" algn="l" defTabSz="1088291" rtl="0" eaLnBrk="1" latinLnBrk="0" hangingPunct="1">
        <a:defRPr sz="2100" kern="1200">
          <a:solidFill>
            <a:schemeClr val="tx1"/>
          </a:solidFill>
          <a:latin typeface="+mn-lt"/>
          <a:ea typeface="+mn-ea"/>
          <a:cs typeface="+mn-cs"/>
        </a:defRPr>
      </a:lvl8pPr>
      <a:lvl9pPr marL="4353162" algn="l" defTabSz="1088291" rtl="0" eaLnBrk="1" latinLnBrk="0" hangingPunct="1">
        <a:defRPr sz="21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p15:clr>
            <a:srgbClr val="5ACBF0"/>
          </p15:clr>
        </p15:guide>
        <p15:guide id="2" pos="4032">
          <p15:clr>
            <a:srgbClr val="FDE53C"/>
          </p15:clr>
        </p15:guide>
        <p15:guide id="3" pos="3651">
          <p15:clr>
            <a:srgbClr val="FDE53C"/>
          </p15:clr>
        </p15:guide>
        <p15:guide id="4" pos="5758">
          <p15:clr>
            <a:srgbClr val="5ACBF0"/>
          </p15:clr>
        </p15:guide>
        <p15:guide id="5" pos="7488">
          <p15:clr>
            <a:srgbClr val="A4A3A4"/>
          </p15:clr>
        </p15:guide>
        <p15:guide id="6" pos="1919">
          <p15:clr>
            <a:srgbClr val="5ACBF0"/>
          </p15:clr>
        </p15:guide>
        <p15:guide id="7" pos="191">
          <p15:clr>
            <a:srgbClr val="A4A3A4"/>
          </p15:clr>
        </p15:guide>
        <p15:guide id="8" orient="horz" pos="2405">
          <p15:clr>
            <a:srgbClr val="5ACBF0"/>
          </p15:clr>
        </p15:guide>
        <p15:guide id="11" orient="horz" pos="751">
          <p15:clr>
            <a:srgbClr val="F26B43"/>
          </p15:clr>
        </p15:guide>
        <p15:guide id="14" orient="horz" pos="4057">
          <p15:clr>
            <a:srgbClr val="F26B43"/>
          </p15:clr>
        </p15:guide>
        <p15:guide id="15" orient="horz" pos="3924">
          <p15:clr>
            <a:srgbClr val="A4A3A4"/>
          </p15:clr>
        </p15:guide>
        <p15:guide id="17" pos="2560">
          <p15:clr>
            <a:srgbClr val="C35EA4"/>
          </p15:clr>
        </p15:guide>
        <p15:guide id="18" pos="5120">
          <p15:clr>
            <a:srgbClr val="C35EA4"/>
          </p15:clr>
        </p15:guide>
        <p15:guide id="19" pos="1728">
          <p15:clr>
            <a:srgbClr val="FDE53C"/>
          </p15:clr>
        </p15:guide>
        <p15:guide id="20" pos="2106">
          <p15:clr>
            <a:srgbClr val="FDE53C"/>
          </p15:clr>
        </p15:guide>
        <p15:guide id="21" pos="2369">
          <p15:clr>
            <a:srgbClr val="9FCC3B"/>
          </p15:clr>
        </p15:guide>
        <p15:guide id="22" pos="2749">
          <p15:clr>
            <a:srgbClr val="9FCC3B"/>
          </p15:clr>
        </p15:guide>
        <p15:guide id="23" pos="4925">
          <p15:clr>
            <a:srgbClr val="9FCC3B"/>
          </p15:clr>
        </p15:guide>
        <p15:guide id="24" pos="5309">
          <p15:clr>
            <a:srgbClr val="9FCC3B"/>
          </p15:clr>
        </p15:guide>
        <p15:guide id="25" pos="5565">
          <p15:clr>
            <a:srgbClr val="FDE53C"/>
          </p15:clr>
        </p15:guide>
        <p15:guide id="26" pos="5947">
          <p15:clr>
            <a:srgbClr val="FDE53C"/>
          </p15:clr>
        </p15:guide>
        <p15:guide id="27" orient="horz" pos="2594">
          <p15:clr>
            <a:srgbClr val="FDE53C"/>
          </p15:clr>
        </p15:guide>
        <p15:guide id="28" orient="horz" pos="2208">
          <p15:clr>
            <a:srgbClr val="FDE53C"/>
          </p15:clr>
        </p15:guide>
        <p15:guide id="35" orient="horz" pos="1053">
          <p15:clr>
            <a:srgbClr val="FDE53C"/>
          </p15:clr>
        </p15:guide>
        <p15:guide id="36" orient="horz" pos="894">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80.xml"/></Relationships>
</file>

<file path=ppt/slides/_rels/slide11.xml.rels><?xml version="1.0" encoding="UTF-8" standalone="yes"?>
<Relationships xmlns="http://schemas.openxmlformats.org/package/2006/relationships"><Relationship Id="rId2" Type="http://schemas.microsoft.com/office/2018/10/relationships/comments" Target="../comments/modernComment_1F6_F9293045.xml"/><Relationship Id="rId1" Type="http://schemas.openxmlformats.org/officeDocument/2006/relationships/slideLayout" Target="../slideLayouts/slideLayout80.xml"/></Relationships>
</file>

<file path=ppt/slides/_rels/slide12.xml.rels><?xml version="1.0" encoding="UTF-8" standalone="yes"?>
<Relationships xmlns="http://schemas.openxmlformats.org/package/2006/relationships"><Relationship Id="rId3" Type="http://schemas.openxmlformats.org/officeDocument/2006/relationships/image" Target="../media/image58.png"/><Relationship Id="rId2" Type="http://schemas.microsoft.com/office/2018/10/relationships/comments" Target="../comments/modernComment_1F7_8B32BE1E.xml"/><Relationship Id="rId1" Type="http://schemas.openxmlformats.org/officeDocument/2006/relationships/slideLayout" Target="../slideLayouts/slideLayout80.xml"/><Relationship Id="rId4" Type="http://schemas.openxmlformats.org/officeDocument/2006/relationships/image" Target="../media/image59.svg"/></Relationships>
</file>

<file path=ppt/slides/_rels/slide13.xml.rels><?xml version="1.0" encoding="UTF-8" standalone="yes"?>
<Relationships xmlns="http://schemas.openxmlformats.org/package/2006/relationships"><Relationship Id="rId2" Type="http://schemas.microsoft.com/office/2018/10/relationships/comments" Target="../comments/modernComment_1FA_F7C9F3E5.xml"/><Relationship Id="rId1" Type="http://schemas.openxmlformats.org/officeDocument/2006/relationships/slideLayout" Target="../slideLayouts/slideLayout80.xml"/></Relationships>
</file>

<file path=ppt/slides/_rels/slide14.xml.rels><?xml version="1.0" encoding="UTF-8" standalone="yes"?>
<Relationships xmlns="http://schemas.openxmlformats.org/package/2006/relationships"><Relationship Id="rId2" Type="http://schemas.microsoft.com/office/2018/10/relationships/comments" Target="../comments/modernComment_1FC_88581BA9.xml"/><Relationship Id="rId1" Type="http://schemas.openxmlformats.org/officeDocument/2006/relationships/slideLayout" Target="../slideLayouts/slideLayout80.xml"/></Relationships>
</file>

<file path=ppt/slides/_rels/slide15.xml.rels><?xml version="1.0" encoding="UTF-8" standalone="yes"?>
<Relationships xmlns="http://schemas.openxmlformats.org/package/2006/relationships"><Relationship Id="rId2" Type="http://schemas.microsoft.com/office/2018/10/relationships/comments" Target="../comments/modernComment_1FB_D81615C8.xml"/><Relationship Id="rId1" Type="http://schemas.openxmlformats.org/officeDocument/2006/relationships/slideLayout" Target="../slideLayouts/slideLayout80.xml"/></Relationships>
</file>

<file path=ppt/slides/_rels/slide16.xml.rels><?xml version="1.0" encoding="UTF-8" standalone="yes"?>
<Relationships xmlns="http://schemas.openxmlformats.org/package/2006/relationships"><Relationship Id="rId2" Type="http://schemas.microsoft.com/office/2018/10/relationships/comments" Target="../comments/modernComment_205_38C36005.xml"/><Relationship Id="rId1" Type="http://schemas.openxmlformats.org/officeDocument/2006/relationships/slideLayout" Target="../slideLayouts/slideLayout8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18.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75.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curl/curl/pulls" TargetMode="External"/><Relationship Id="rId2" Type="http://schemas.microsoft.com/office/2018/10/relationships/comments" Target="../comments/modernComment_200_678E8E72.xml"/><Relationship Id="rId1" Type="http://schemas.openxmlformats.org/officeDocument/2006/relationships/slideLayout" Target="../slideLayouts/slideLayout75.xml"/><Relationship Id="rId5" Type="http://schemas.openxmlformats.org/officeDocument/2006/relationships/hyperlink" Target="https://github.com/apache/airflow/pulls" TargetMode="External"/><Relationship Id="rId4" Type="http://schemas.openxmlformats.org/officeDocument/2006/relationships/hyperlink" Target="https://github.com/apache/spark/pull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hyperlink" Target="https://en.wikipedia.org/wiki/Donald_Knuth" TargetMode="External"/><Relationship Id="rId1" Type="http://schemas.openxmlformats.org/officeDocument/2006/relationships/slideLayout" Target="../slideLayouts/slideLayout80.xml"/></Relationships>
</file>

<file path=ppt/slides/_rels/slide20.xml.rels><?xml version="1.0" encoding="UTF-8" standalone="yes"?>
<Relationships xmlns="http://schemas.openxmlformats.org/package/2006/relationships"><Relationship Id="rId8" Type="http://schemas.openxmlformats.org/officeDocument/2006/relationships/hyperlink" Target="https://learning.oreilly.com/library/view/clean-code-a/9780136083238/" TargetMode="External"/><Relationship Id="rId13" Type="http://schemas.openxmlformats.org/officeDocument/2006/relationships/hyperlink" Target="https://www.softwaretestinghelp.com/what-is-integration-testing/" TargetMode="External"/><Relationship Id="rId3" Type="http://schemas.openxmlformats.org/officeDocument/2006/relationships/hyperlink" Target="https://www.softwaretestingmaterial.com/software-testing/" TargetMode="External"/><Relationship Id="rId7" Type="http://schemas.openxmlformats.org/officeDocument/2006/relationships/hyperlink" Target="https://livebook.manning.com/book/unit-testing/" TargetMode="External"/><Relationship Id="rId12" Type="http://schemas.openxmlformats.org/officeDocument/2006/relationships/hyperlink" Target="https://www.guru99.com/integration-testing.html#1" TargetMode="External"/><Relationship Id="rId2" Type="http://schemas.microsoft.com/office/2018/10/relationships/comments" Target="../comments/modernComment_1F1_8E9C22C1.xml"/><Relationship Id="rId1" Type="http://schemas.openxmlformats.org/officeDocument/2006/relationships/slideLayout" Target="../slideLayouts/slideLayout75.xml"/><Relationship Id="rId6" Type="http://schemas.openxmlformats.org/officeDocument/2006/relationships/hyperlink" Target="https://goodpractices.home.blog/2019/11/27/verification-validation/" TargetMode="External"/><Relationship Id="rId11" Type="http://schemas.openxmlformats.org/officeDocument/2006/relationships/hyperlink" Target="https://www.guru99.com/equivalence-partitioning-boundary-value-analysis.html" TargetMode="External"/><Relationship Id="rId5" Type="http://schemas.openxmlformats.org/officeDocument/2006/relationships/hyperlink" Target="https://www.geeksforgeeks.org/" TargetMode="External"/><Relationship Id="rId10" Type="http://schemas.openxmlformats.org/officeDocument/2006/relationships/hyperlink" Target="https://learning.oreilly.com/library/view/junit-in-action/9781617297045/Text/p1.htm" TargetMode="External"/><Relationship Id="rId4" Type="http://schemas.openxmlformats.org/officeDocument/2006/relationships/hyperlink" Target="https://www.ibm.com/topics/software-testing" TargetMode="External"/><Relationship Id="rId9" Type="http://schemas.openxmlformats.org/officeDocument/2006/relationships/hyperlink" Target="https://learning.oreilly.com/library/view/spring-start-here/9781617298691/Text/ch15.htm#sigil_toc_id_117"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74.xml"/></Relationships>
</file>

<file path=ppt/slides/_rels/slide3.xml.rels><?xml version="1.0" encoding="UTF-8" standalone="yes"?>
<Relationships xmlns="http://schemas.openxmlformats.org/package/2006/relationships"><Relationship Id="rId3" Type="http://schemas.openxmlformats.org/officeDocument/2006/relationships/image" Target="../media/image52.png"/><Relationship Id="rId2" Type="http://schemas.microsoft.com/office/2018/10/relationships/comments" Target="../comments/modernComment_1EF_D789FCCB.xml"/><Relationship Id="rId1" Type="http://schemas.openxmlformats.org/officeDocument/2006/relationships/slideLayout" Target="../slideLayouts/slideLayout8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5.xml.rels><?xml version="1.0" encoding="UTF-8" standalone="yes"?>
<Relationships xmlns="http://schemas.openxmlformats.org/package/2006/relationships"><Relationship Id="rId2" Type="http://schemas.microsoft.com/office/2018/10/relationships/comments" Target="../comments/modernComment_203_E431E75B.xml"/><Relationship Id="rId1" Type="http://schemas.openxmlformats.org/officeDocument/2006/relationships/slideLayout" Target="../slideLayouts/slideLayout80.xml"/></Relationships>
</file>

<file path=ppt/slides/_rels/slide6.xml.rels><?xml version="1.0" encoding="UTF-8" standalone="yes"?>
<Relationships xmlns="http://schemas.openxmlformats.org/package/2006/relationships"><Relationship Id="rId3" Type="http://schemas.openxmlformats.org/officeDocument/2006/relationships/image" Target="../media/image53.png"/><Relationship Id="rId2" Type="http://schemas.microsoft.com/office/2018/10/relationships/comments" Target="../comments/modernComment_1F2_CA952FAE.xml"/><Relationship Id="rId1" Type="http://schemas.openxmlformats.org/officeDocument/2006/relationships/slideLayout" Target="../slideLayouts/slideLayout80.xml"/></Relationships>
</file>

<file path=ppt/slides/_rels/slide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80.xml"/></Relationships>
</file>

<file path=ppt/slides/_rels/slide8.xml.rels><?xml version="1.0" encoding="UTF-8" standalone="yes"?>
<Relationships xmlns="http://schemas.openxmlformats.org/package/2006/relationships"><Relationship Id="rId2" Type="http://schemas.microsoft.com/office/2018/10/relationships/comments" Target="../comments/modernComment_1F5_4F46C2E5.xml"/><Relationship Id="rId1" Type="http://schemas.openxmlformats.org/officeDocument/2006/relationships/slideLayout" Target="../slideLayouts/slideLayout8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31552-3CBD-9341-8CF7-26719E8295D5}"/>
              </a:ext>
            </a:extLst>
          </p:cNvPr>
          <p:cNvSpPr>
            <a:spLocks noGrp="1"/>
          </p:cNvSpPr>
          <p:nvPr>
            <p:ph type="ctrTitle"/>
          </p:nvPr>
        </p:nvSpPr>
        <p:spPr>
          <a:xfrm>
            <a:off x="2203704" y="2798064"/>
            <a:ext cx="5916168" cy="1216152"/>
          </a:xfrm>
        </p:spPr>
        <p:txBody>
          <a:bodyPr wrap="square" anchor="t">
            <a:normAutofit/>
          </a:bodyPr>
          <a:lstStyle/>
          <a:p>
            <a:r>
              <a:rPr lang="en-RO">
                <a:latin typeface="Adobe Clean"/>
              </a:rPr>
              <a:t>Overview</a:t>
            </a:r>
            <a:r>
              <a:rPr lang="en-RO"/>
              <a:t> of software testing</a:t>
            </a:r>
          </a:p>
        </p:txBody>
      </p:sp>
      <p:sp>
        <p:nvSpPr>
          <p:cNvPr id="3" name="Subtitle 2">
            <a:extLst>
              <a:ext uri="{FF2B5EF4-FFF2-40B4-BE49-F238E27FC236}">
                <a16:creationId xmlns:a16="http://schemas.microsoft.com/office/drawing/2014/main" id="{0623B8F1-F33A-494C-BB30-B65EA268D0D7}"/>
              </a:ext>
            </a:extLst>
          </p:cNvPr>
          <p:cNvSpPr>
            <a:spLocks noGrp="1"/>
          </p:cNvSpPr>
          <p:nvPr>
            <p:ph type="subTitle" idx="1"/>
          </p:nvPr>
        </p:nvSpPr>
        <p:spPr>
          <a:xfrm>
            <a:off x="2212848" y="3474720"/>
            <a:ext cx="5907024" cy="1078992"/>
          </a:xfrm>
        </p:spPr>
        <p:txBody>
          <a:bodyPr vert="horz" wrap="square" lIns="0" tIns="0" rIns="0" bIns="0" rtlCol="0">
            <a:normAutofit/>
          </a:bodyPr>
          <a:lstStyle/>
          <a:p>
            <a:r>
              <a:rPr lang="en-RO"/>
              <a:t>Lecture 4</a:t>
            </a:r>
          </a:p>
        </p:txBody>
      </p:sp>
      <p:sp>
        <p:nvSpPr>
          <p:cNvPr id="4" name="Slide Number Placeholder 3" hidden="1">
            <a:extLst>
              <a:ext uri="{FF2B5EF4-FFF2-40B4-BE49-F238E27FC236}">
                <a16:creationId xmlns:a16="http://schemas.microsoft.com/office/drawing/2014/main" id="{024E798F-B398-3E4B-9FEC-DDC750D885BB}"/>
              </a:ext>
            </a:extLst>
          </p:cNvPr>
          <p:cNvSpPr>
            <a:spLocks noGrp="1"/>
          </p:cNvSpPr>
          <p:nvPr>
            <p:ph type="sldNum" sz="quarter" idx="4294967295"/>
          </p:nvPr>
        </p:nvSpPr>
        <p:spPr>
          <a:xfrm>
            <a:off x="5811879" y="6572445"/>
            <a:ext cx="565068" cy="168274"/>
          </a:xfrm>
        </p:spPr>
        <p:txBody>
          <a:bodyPr/>
          <a:lstStyle/>
          <a:p>
            <a:pPr>
              <a:spcAft>
                <a:spcPts val="600"/>
              </a:spcAft>
            </a:pPr>
            <a:fld id="{90156F56-D5AE-4C6F-B826-C69D1BC521BB}" type="slidenum">
              <a:rPr lang="en-US" smtClean="0"/>
              <a:pPr>
                <a:spcAft>
                  <a:spcPts val="600"/>
                </a:spcAft>
              </a:pPr>
              <a:t>1</a:t>
            </a:fld>
            <a:endParaRPr lang="en-US"/>
          </a:p>
        </p:txBody>
      </p:sp>
    </p:spTree>
    <p:extLst>
      <p:ext uri="{BB962C8B-B14F-4D97-AF65-F5344CB8AC3E}">
        <p14:creationId xmlns:p14="http://schemas.microsoft.com/office/powerpoint/2010/main" val="8471157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6BC2CE-50C3-C559-B571-73D8F63068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910E04-6E61-6F30-DA3B-005AF9298DC0}"/>
              </a:ext>
            </a:extLst>
          </p:cNvPr>
          <p:cNvSpPr>
            <a:spLocks noGrp="1"/>
          </p:cNvSpPr>
          <p:nvPr>
            <p:ph type="ctrTitle"/>
          </p:nvPr>
        </p:nvSpPr>
        <p:spPr>
          <a:xfrm>
            <a:off x="407601" y="88817"/>
            <a:ext cx="8010144" cy="585216"/>
          </a:xfrm>
        </p:spPr>
        <p:txBody>
          <a:bodyPr anchor="ctr">
            <a:normAutofit/>
          </a:bodyPr>
          <a:lstStyle/>
          <a:p>
            <a:pPr>
              <a:lnSpc>
                <a:spcPct val="90000"/>
              </a:lnSpc>
            </a:pPr>
            <a:r>
              <a:rPr lang="en-US" sz="2800"/>
              <a:t>Functional / Nonfunctional Testing</a:t>
            </a:r>
          </a:p>
        </p:txBody>
      </p:sp>
      <p:sp>
        <p:nvSpPr>
          <p:cNvPr id="4" name="Slide Number Placeholder 3">
            <a:extLst>
              <a:ext uri="{FF2B5EF4-FFF2-40B4-BE49-F238E27FC236}">
                <a16:creationId xmlns:a16="http://schemas.microsoft.com/office/drawing/2014/main" id="{423F0091-F685-B06F-AD65-7DAE07D6C76F}"/>
              </a:ext>
            </a:extLst>
          </p:cNvPr>
          <p:cNvSpPr>
            <a:spLocks noGrp="1"/>
          </p:cNvSpPr>
          <p:nvPr>
            <p:ph type="sldNum" sz="quarter" idx="4294967295"/>
          </p:nvPr>
        </p:nvSpPr>
        <p:spPr>
          <a:xfrm>
            <a:off x="0" y="6572250"/>
            <a:ext cx="565150" cy="168275"/>
          </a:xfrm>
        </p:spPr>
        <p:txBody>
          <a:bodyPr anchor="ctr">
            <a:normAutofit/>
          </a:bodyPr>
          <a:lstStyle/>
          <a:p>
            <a:pPr algn="ctr">
              <a:lnSpc>
                <a:spcPct val="90000"/>
              </a:lnSpc>
              <a:spcAft>
                <a:spcPts val="600"/>
              </a:spcAft>
            </a:pPr>
            <a:fld id="{90156F56-D5AE-4C6F-B826-C69D1BC521BB}" type="slidenum">
              <a:rPr lang="en-US" sz="400" smtClean="0"/>
              <a:pPr algn="ctr">
                <a:lnSpc>
                  <a:spcPct val="90000"/>
                </a:lnSpc>
                <a:spcAft>
                  <a:spcPts val="600"/>
                </a:spcAft>
              </a:pPr>
              <a:t>10</a:t>
            </a:fld>
            <a:endParaRPr lang="en-US" sz="400"/>
          </a:p>
        </p:txBody>
      </p:sp>
      <p:sp>
        <p:nvSpPr>
          <p:cNvPr id="6" name="Freeform 5">
            <a:extLst>
              <a:ext uri="{FF2B5EF4-FFF2-40B4-BE49-F238E27FC236}">
                <a16:creationId xmlns:a16="http://schemas.microsoft.com/office/drawing/2014/main" id="{15961AC8-AB38-D164-ABBA-C3BFBBB8F4E0}"/>
              </a:ext>
            </a:extLst>
          </p:cNvPr>
          <p:cNvSpPr/>
          <p:nvPr/>
        </p:nvSpPr>
        <p:spPr>
          <a:xfrm>
            <a:off x="699620" y="1069040"/>
            <a:ext cx="7852595" cy="2431883"/>
          </a:xfrm>
          <a:custGeom>
            <a:avLst/>
            <a:gdLst>
              <a:gd name="connsiteX0" fmla="*/ 0 w 7852595"/>
              <a:gd name="connsiteY0" fmla="*/ 243188 h 2431883"/>
              <a:gd name="connsiteX1" fmla="*/ 243188 w 7852595"/>
              <a:gd name="connsiteY1" fmla="*/ 0 h 2431883"/>
              <a:gd name="connsiteX2" fmla="*/ 7609407 w 7852595"/>
              <a:gd name="connsiteY2" fmla="*/ 0 h 2431883"/>
              <a:gd name="connsiteX3" fmla="*/ 7852595 w 7852595"/>
              <a:gd name="connsiteY3" fmla="*/ 243188 h 2431883"/>
              <a:gd name="connsiteX4" fmla="*/ 7852595 w 7852595"/>
              <a:gd name="connsiteY4" fmla="*/ 2188695 h 2431883"/>
              <a:gd name="connsiteX5" fmla="*/ 7609407 w 7852595"/>
              <a:gd name="connsiteY5" fmla="*/ 2431883 h 2431883"/>
              <a:gd name="connsiteX6" fmla="*/ 243188 w 7852595"/>
              <a:gd name="connsiteY6" fmla="*/ 2431883 h 2431883"/>
              <a:gd name="connsiteX7" fmla="*/ 0 w 7852595"/>
              <a:gd name="connsiteY7" fmla="*/ 2188695 h 2431883"/>
              <a:gd name="connsiteX8" fmla="*/ 0 w 7852595"/>
              <a:gd name="connsiteY8" fmla="*/ 243188 h 2431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52595" h="2431883">
                <a:moveTo>
                  <a:pt x="0" y="243188"/>
                </a:moveTo>
                <a:cubicBezTo>
                  <a:pt x="0" y="108879"/>
                  <a:pt x="108879" y="0"/>
                  <a:pt x="243188" y="0"/>
                </a:cubicBezTo>
                <a:lnTo>
                  <a:pt x="7609407" y="0"/>
                </a:lnTo>
                <a:cubicBezTo>
                  <a:pt x="7743716" y="0"/>
                  <a:pt x="7852595" y="108879"/>
                  <a:pt x="7852595" y="243188"/>
                </a:cubicBezTo>
                <a:lnTo>
                  <a:pt x="7852595" y="2188695"/>
                </a:lnTo>
                <a:cubicBezTo>
                  <a:pt x="7852595" y="2323004"/>
                  <a:pt x="7743716" y="2431883"/>
                  <a:pt x="7609407" y="2431883"/>
                </a:cubicBezTo>
                <a:lnTo>
                  <a:pt x="243188" y="2431883"/>
                </a:lnTo>
                <a:cubicBezTo>
                  <a:pt x="108879" y="2431883"/>
                  <a:pt x="0" y="2323004"/>
                  <a:pt x="0" y="2188695"/>
                </a:cubicBezTo>
                <a:lnTo>
                  <a:pt x="0" y="243188"/>
                </a:lnTo>
                <a:close/>
              </a:path>
            </a:pathLst>
          </a:custGeom>
          <a:ln>
            <a:solidFill>
              <a:schemeClr val="bg1"/>
            </a:solidFill>
          </a:ln>
        </p:spPr>
        <p:style>
          <a:lnRef idx="2">
            <a:scrgbClr r="0" g="0" b="0"/>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897527" tIns="83820" rIns="83821" bIns="83820" numCol="1" spcCol="1270" anchor="t" anchorCtr="0">
            <a:noAutofit/>
          </a:bodyPr>
          <a:lstStyle/>
          <a:p>
            <a:pPr marL="0" lvl="0" indent="0" algn="l" defTabSz="977900">
              <a:lnSpc>
                <a:spcPct val="90000"/>
              </a:lnSpc>
              <a:spcBef>
                <a:spcPct val="0"/>
              </a:spcBef>
              <a:spcAft>
                <a:spcPct val="35000"/>
              </a:spcAft>
              <a:buNone/>
            </a:pPr>
            <a:endParaRPr lang="en-GB" sz="2200" kern="1200"/>
          </a:p>
          <a:p>
            <a:pPr marL="0" lvl="0" indent="0" algn="l" defTabSz="977900">
              <a:lnSpc>
                <a:spcPct val="90000"/>
              </a:lnSpc>
              <a:spcBef>
                <a:spcPct val="0"/>
              </a:spcBef>
              <a:spcAft>
                <a:spcPct val="35000"/>
              </a:spcAft>
              <a:buNone/>
            </a:pPr>
            <a:r>
              <a:rPr lang="en-GB" sz="2200" b="1" kern="1200">
                <a:solidFill>
                  <a:srgbClr val="C00000"/>
                </a:solidFill>
              </a:rPr>
              <a:t>Functional Testing</a:t>
            </a:r>
          </a:p>
          <a:p>
            <a:pPr marL="171450" lvl="1" indent="-171450" algn="l" defTabSz="755650">
              <a:lnSpc>
                <a:spcPct val="90000"/>
              </a:lnSpc>
              <a:spcBef>
                <a:spcPct val="0"/>
              </a:spcBef>
              <a:spcAft>
                <a:spcPct val="15000"/>
              </a:spcAft>
              <a:buChar char="•"/>
            </a:pPr>
            <a:r>
              <a:rPr lang="en-GB" sz="1700" kern="1200"/>
              <a:t>Check if the app meets the </a:t>
            </a:r>
            <a:r>
              <a:rPr lang="en-GB" sz="1700" b="1" kern="1200"/>
              <a:t>business requirements</a:t>
            </a:r>
          </a:p>
          <a:p>
            <a:pPr marL="171450" lvl="1" indent="-171450" algn="l" defTabSz="755650">
              <a:lnSpc>
                <a:spcPct val="90000"/>
              </a:lnSpc>
              <a:spcBef>
                <a:spcPct val="0"/>
              </a:spcBef>
              <a:spcAft>
                <a:spcPct val="15000"/>
              </a:spcAft>
              <a:buChar char="•"/>
            </a:pPr>
            <a:r>
              <a:rPr lang="en-GB" sz="1700" kern="1200"/>
              <a:t>Test </a:t>
            </a:r>
            <a:r>
              <a:rPr lang="en-GB" sz="1700" b="1" kern="1200"/>
              <a:t>user actions</a:t>
            </a:r>
          </a:p>
          <a:p>
            <a:pPr marL="171450" lvl="1" indent="-171450" algn="l" defTabSz="755650">
              <a:lnSpc>
                <a:spcPct val="90000"/>
              </a:lnSpc>
              <a:spcBef>
                <a:spcPct val="0"/>
              </a:spcBef>
              <a:spcAft>
                <a:spcPct val="15000"/>
              </a:spcAft>
              <a:buChar char="•"/>
            </a:pPr>
            <a:r>
              <a:rPr lang="en-GB" sz="1700" kern="1200"/>
              <a:t>Test </a:t>
            </a:r>
            <a:r>
              <a:rPr lang="en-GB" sz="1700" b="1" kern="1200"/>
              <a:t>the functionality</a:t>
            </a:r>
          </a:p>
          <a:p>
            <a:pPr marL="171450" lvl="1" indent="-171450" algn="l" defTabSz="755650">
              <a:lnSpc>
                <a:spcPct val="90000"/>
              </a:lnSpc>
              <a:spcBef>
                <a:spcPct val="0"/>
              </a:spcBef>
              <a:spcAft>
                <a:spcPct val="15000"/>
              </a:spcAft>
              <a:buChar char="•"/>
            </a:pPr>
            <a:r>
              <a:rPr lang="en-GB" sz="1700" kern="1200"/>
              <a:t>Define </a:t>
            </a:r>
            <a:r>
              <a:rPr lang="en-GB" sz="1700" b="1" kern="1200"/>
              <a:t>what</a:t>
            </a:r>
            <a:r>
              <a:rPr lang="en-GB" sz="1700" kern="1200"/>
              <a:t> to </a:t>
            </a:r>
            <a:r>
              <a:rPr lang="en-GB" sz="1700" kern="1200">
                <a:latin typeface="Adobe Clean ExtraBold"/>
              </a:rPr>
              <a:t>test</a:t>
            </a:r>
            <a:endParaRPr lang="en-GB" sz="1700" kern="1200"/>
          </a:p>
          <a:p>
            <a:pPr marL="171450" lvl="1" indent="-171450" algn="l" defTabSz="755650">
              <a:lnSpc>
                <a:spcPct val="90000"/>
              </a:lnSpc>
              <a:spcBef>
                <a:spcPct val="0"/>
              </a:spcBef>
              <a:spcAft>
                <a:spcPct val="15000"/>
              </a:spcAft>
              <a:buChar char="•"/>
            </a:pPr>
            <a:endParaRPr lang="en-GB" sz="1700" kern="1200"/>
          </a:p>
        </p:txBody>
      </p:sp>
      <p:sp>
        <p:nvSpPr>
          <p:cNvPr id="7" name="Rounded Rectangle 6">
            <a:extLst>
              <a:ext uri="{FF2B5EF4-FFF2-40B4-BE49-F238E27FC236}">
                <a16:creationId xmlns:a16="http://schemas.microsoft.com/office/drawing/2014/main" id="{CFBDCE96-B9FC-5409-D94A-B5E40EEAB55E}"/>
              </a:ext>
            </a:extLst>
          </p:cNvPr>
          <p:cNvSpPr/>
          <p:nvPr/>
        </p:nvSpPr>
        <p:spPr>
          <a:xfrm>
            <a:off x="942808" y="1312228"/>
            <a:ext cx="1570519" cy="1945506"/>
          </a:xfrm>
          <a:prstGeom prst="roundRect">
            <a:avLst>
              <a:gd name="adj" fmla="val 10000"/>
            </a:avLst>
          </a:prstGeom>
          <a:blipFill dpi="0" rotWithShape="1">
            <a:blip r:embed="rId2">
              <a:extLst>
                <a:ext uri="{28A0092B-C50C-407E-A947-70E740481C1C}">
                  <a14:useLocalDpi xmlns:a14="http://schemas.microsoft.com/office/drawing/2010/main" val="0"/>
                </a:ext>
              </a:extLst>
            </a:blip>
            <a:srcRect/>
            <a:stretch>
              <a:fillRect l="-6000" t="3000" r="-12000" b="4000"/>
            </a:stretch>
          </a:blipFill>
          <a:ln>
            <a:solidFill>
              <a:schemeClr val="bg1"/>
            </a:solidFill>
          </a:ln>
        </p:spPr>
        <p:style>
          <a:lnRef idx="2">
            <a:scrgbClr r="0" g="0" b="0"/>
          </a:lnRef>
          <a:fillRef idx="1">
            <a:scrgbClr r="0" g="0" b="0"/>
          </a:fillRef>
          <a:effectRef idx="0">
            <a:schemeClr val="accent6">
              <a:tint val="40000"/>
              <a:hueOff val="0"/>
              <a:satOff val="0"/>
              <a:lumOff val="0"/>
              <a:alphaOff val="0"/>
            </a:schemeClr>
          </a:effectRef>
          <a:fontRef idx="minor">
            <a:schemeClr val="lt1">
              <a:hueOff val="0"/>
              <a:satOff val="0"/>
              <a:lumOff val="0"/>
              <a:alphaOff val="0"/>
            </a:schemeClr>
          </a:fontRef>
        </p:style>
        <p:txBody>
          <a:bodyPr/>
          <a:lstStyle/>
          <a:p>
            <a:endParaRPr lang="en-RO"/>
          </a:p>
        </p:txBody>
      </p:sp>
      <p:sp>
        <p:nvSpPr>
          <p:cNvPr id="8" name="Freeform 7">
            <a:extLst>
              <a:ext uri="{FF2B5EF4-FFF2-40B4-BE49-F238E27FC236}">
                <a16:creationId xmlns:a16="http://schemas.microsoft.com/office/drawing/2014/main" id="{8BEF782F-3557-081B-EB5D-D92B70DB1A24}"/>
              </a:ext>
            </a:extLst>
          </p:cNvPr>
          <p:cNvSpPr/>
          <p:nvPr/>
        </p:nvSpPr>
        <p:spPr>
          <a:xfrm>
            <a:off x="699620" y="3744111"/>
            <a:ext cx="7852595" cy="2431883"/>
          </a:xfrm>
          <a:custGeom>
            <a:avLst/>
            <a:gdLst>
              <a:gd name="connsiteX0" fmla="*/ 0 w 7852595"/>
              <a:gd name="connsiteY0" fmla="*/ 243188 h 2431883"/>
              <a:gd name="connsiteX1" fmla="*/ 243188 w 7852595"/>
              <a:gd name="connsiteY1" fmla="*/ 0 h 2431883"/>
              <a:gd name="connsiteX2" fmla="*/ 7609407 w 7852595"/>
              <a:gd name="connsiteY2" fmla="*/ 0 h 2431883"/>
              <a:gd name="connsiteX3" fmla="*/ 7852595 w 7852595"/>
              <a:gd name="connsiteY3" fmla="*/ 243188 h 2431883"/>
              <a:gd name="connsiteX4" fmla="*/ 7852595 w 7852595"/>
              <a:gd name="connsiteY4" fmla="*/ 2188695 h 2431883"/>
              <a:gd name="connsiteX5" fmla="*/ 7609407 w 7852595"/>
              <a:gd name="connsiteY5" fmla="*/ 2431883 h 2431883"/>
              <a:gd name="connsiteX6" fmla="*/ 243188 w 7852595"/>
              <a:gd name="connsiteY6" fmla="*/ 2431883 h 2431883"/>
              <a:gd name="connsiteX7" fmla="*/ 0 w 7852595"/>
              <a:gd name="connsiteY7" fmla="*/ 2188695 h 2431883"/>
              <a:gd name="connsiteX8" fmla="*/ 0 w 7852595"/>
              <a:gd name="connsiteY8" fmla="*/ 243188 h 2431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52595" h="2431883">
                <a:moveTo>
                  <a:pt x="0" y="243188"/>
                </a:moveTo>
                <a:cubicBezTo>
                  <a:pt x="0" y="108879"/>
                  <a:pt x="108879" y="0"/>
                  <a:pt x="243188" y="0"/>
                </a:cubicBezTo>
                <a:lnTo>
                  <a:pt x="7609407" y="0"/>
                </a:lnTo>
                <a:cubicBezTo>
                  <a:pt x="7743716" y="0"/>
                  <a:pt x="7852595" y="108879"/>
                  <a:pt x="7852595" y="243188"/>
                </a:cubicBezTo>
                <a:lnTo>
                  <a:pt x="7852595" y="2188695"/>
                </a:lnTo>
                <a:cubicBezTo>
                  <a:pt x="7852595" y="2323004"/>
                  <a:pt x="7743716" y="2431883"/>
                  <a:pt x="7609407" y="2431883"/>
                </a:cubicBezTo>
                <a:lnTo>
                  <a:pt x="243188" y="2431883"/>
                </a:lnTo>
                <a:cubicBezTo>
                  <a:pt x="108879" y="2431883"/>
                  <a:pt x="0" y="2323004"/>
                  <a:pt x="0" y="2188695"/>
                </a:cubicBezTo>
                <a:lnTo>
                  <a:pt x="0" y="243188"/>
                </a:lnTo>
                <a:close/>
              </a:path>
            </a:pathLst>
          </a:custGeom>
          <a:ln>
            <a:solidFill>
              <a:schemeClr val="bg1"/>
            </a:solidFill>
          </a:ln>
        </p:spPr>
        <p:style>
          <a:lnRef idx="2">
            <a:scrgbClr r="0" g="0" b="0"/>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897527" tIns="83820" rIns="83821" bIns="83820" numCol="1" spcCol="1270" anchor="t" anchorCtr="0">
            <a:noAutofit/>
          </a:bodyPr>
          <a:lstStyle/>
          <a:p>
            <a:pPr marL="0" lvl="0" indent="0" algn="l" defTabSz="977900">
              <a:lnSpc>
                <a:spcPct val="90000"/>
              </a:lnSpc>
              <a:spcBef>
                <a:spcPct val="0"/>
              </a:spcBef>
              <a:spcAft>
                <a:spcPct val="35000"/>
              </a:spcAft>
              <a:buNone/>
            </a:pPr>
            <a:endParaRPr lang="en-GB" sz="2200" kern="1200"/>
          </a:p>
          <a:p>
            <a:pPr marL="0" lvl="0" indent="0" algn="l" defTabSz="977900">
              <a:lnSpc>
                <a:spcPct val="90000"/>
              </a:lnSpc>
              <a:spcBef>
                <a:spcPct val="0"/>
              </a:spcBef>
              <a:spcAft>
                <a:spcPct val="35000"/>
              </a:spcAft>
              <a:buNone/>
            </a:pPr>
            <a:r>
              <a:rPr lang="en-GB" sz="2200" b="1" kern="1200">
                <a:solidFill>
                  <a:srgbClr val="C00000"/>
                </a:solidFill>
              </a:rPr>
              <a:t>Non-functional Testing</a:t>
            </a:r>
          </a:p>
          <a:p>
            <a:pPr marL="171450" lvl="1" indent="-171450" algn="l" defTabSz="755650">
              <a:lnSpc>
                <a:spcPct val="90000"/>
              </a:lnSpc>
              <a:spcBef>
                <a:spcPct val="0"/>
              </a:spcBef>
              <a:spcAft>
                <a:spcPct val="15000"/>
              </a:spcAft>
              <a:buChar char="•"/>
            </a:pPr>
            <a:r>
              <a:rPr lang="en-GB" sz="1700" kern="1200"/>
              <a:t>Check if the app meets the </a:t>
            </a:r>
            <a:r>
              <a:rPr lang="en-GB" sz="1700" b="1" kern="1200"/>
              <a:t>customer expectations</a:t>
            </a:r>
          </a:p>
          <a:p>
            <a:pPr marL="171450" lvl="1" indent="-171450" algn="l" defTabSz="755650">
              <a:lnSpc>
                <a:spcPct val="90000"/>
              </a:lnSpc>
              <a:spcBef>
                <a:spcPct val="0"/>
              </a:spcBef>
              <a:spcAft>
                <a:spcPct val="15000"/>
              </a:spcAft>
              <a:buChar char="•"/>
            </a:pPr>
            <a:r>
              <a:rPr lang="en-GB" sz="1700" kern="1200"/>
              <a:t>Test the </a:t>
            </a:r>
            <a:r>
              <a:rPr lang="en-GB" sz="1700" b="1" kern="1200"/>
              <a:t>response time, speed </a:t>
            </a:r>
          </a:p>
          <a:p>
            <a:pPr marL="171450" lvl="1" indent="-171450" algn="l" defTabSz="755650">
              <a:lnSpc>
                <a:spcPct val="90000"/>
              </a:lnSpc>
              <a:spcBef>
                <a:spcPct val="0"/>
              </a:spcBef>
              <a:spcAft>
                <a:spcPct val="15000"/>
              </a:spcAft>
              <a:buChar char="•"/>
            </a:pPr>
            <a:r>
              <a:rPr lang="en-GB" sz="1700" kern="1200"/>
              <a:t>Test </a:t>
            </a:r>
            <a:r>
              <a:rPr lang="en-GB" sz="1700" b="1" kern="1200"/>
              <a:t>how the functionality is performed</a:t>
            </a:r>
          </a:p>
          <a:p>
            <a:pPr marL="171450" lvl="1" indent="-171450" algn="l" defTabSz="755650">
              <a:lnSpc>
                <a:spcPct val="90000"/>
              </a:lnSpc>
              <a:spcBef>
                <a:spcPct val="0"/>
              </a:spcBef>
              <a:spcAft>
                <a:spcPct val="15000"/>
              </a:spcAft>
              <a:buChar char="•"/>
            </a:pPr>
            <a:r>
              <a:rPr lang="en-GB" sz="1700" kern="1200"/>
              <a:t>Define </a:t>
            </a:r>
            <a:r>
              <a:rPr lang="en-GB" sz="1700" b="1" kern="1200"/>
              <a:t>how</a:t>
            </a:r>
            <a:r>
              <a:rPr lang="en-GB" sz="1700" kern="1200"/>
              <a:t> to test</a:t>
            </a:r>
          </a:p>
        </p:txBody>
      </p:sp>
      <p:sp>
        <p:nvSpPr>
          <p:cNvPr id="9" name="Rounded Rectangle 8">
            <a:extLst>
              <a:ext uri="{FF2B5EF4-FFF2-40B4-BE49-F238E27FC236}">
                <a16:creationId xmlns:a16="http://schemas.microsoft.com/office/drawing/2014/main" id="{9F5F1AE1-828E-C767-4310-97DEED6C51E7}"/>
              </a:ext>
            </a:extLst>
          </p:cNvPr>
          <p:cNvSpPr/>
          <p:nvPr/>
        </p:nvSpPr>
        <p:spPr>
          <a:xfrm>
            <a:off x="880050" y="4005218"/>
            <a:ext cx="1570519" cy="1945506"/>
          </a:xfrm>
          <a:prstGeom prst="roundRect">
            <a:avLst>
              <a:gd name="adj" fmla="val 10000"/>
            </a:avLst>
          </a:prstGeom>
          <a:blipFill dpi="0" rotWithShape="1">
            <a:blip r:embed="rId3">
              <a:extLst>
                <a:ext uri="{28A0092B-C50C-407E-A947-70E740481C1C}">
                  <a14:useLocalDpi xmlns:a14="http://schemas.microsoft.com/office/drawing/2010/main" val="0"/>
                </a:ext>
              </a:extLst>
            </a:blip>
            <a:srcRect/>
            <a:stretch>
              <a:fillRect t="18000" r="2000" b="9000"/>
            </a:stretch>
          </a:blipFill>
          <a:ln>
            <a:solidFill>
              <a:schemeClr val="bg1"/>
            </a:solidFill>
          </a:ln>
          <a:effectLst>
            <a:outerShdw blurRad="50800" dist="50800" dir="328381" sx="28302" sy="28302" algn="ctr" rotWithShape="0">
              <a:srgbClr val="000000"/>
            </a:outerShdw>
          </a:effectLst>
        </p:spPr>
        <p:style>
          <a:lnRef idx="2">
            <a:scrgbClr r="0" g="0" b="0"/>
          </a:lnRef>
          <a:fillRef idx="1">
            <a:scrgbClr r="0" g="0" b="0"/>
          </a:fillRef>
          <a:effectRef idx="0">
            <a:scrgbClr r="0" g="0" b="0"/>
          </a:effectRef>
          <a:fontRef idx="minor">
            <a:schemeClr val="lt1">
              <a:hueOff val="0"/>
              <a:satOff val="0"/>
              <a:lumOff val="0"/>
              <a:alphaOff val="0"/>
            </a:schemeClr>
          </a:fontRef>
        </p:style>
        <p:txBody>
          <a:bodyPr/>
          <a:lstStyle/>
          <a:p>
            <a:endParaRPr lang="en-RO"/>
          </a:p>
        </p:txBody>
      </p:sp>
    </p:spTree>
    <p:extLst>
      <p:ext uri="{BB962C8B-B14F-4D97-AF65-F5344CB8AC3E}">
        <p14:creationId xmlns:p14="http://schemas.microsoft.com/office/powerpoint/2010/main" val="270934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5B54A-EA87-4825-8CED-1C8D0AC82431}"/>
              </a:ext>
            </a:extLst>
          </p:cNvPr>
          <p:cNvSpPr>
            <a:spLocks noGrp="1"/>
          </p:cNvSpPr>
          <p:nvPr>
            <p:ph type="ctrTitle"/>
          </p:nvPr>
        </p:nvSpPr>
        <p:spPr>
          <a:xfrm>
            <a:off x="282575" y="236652"/>
            <a:ext cx="8010144" cy="585216"/>
          </a:xfrm>
        </p:spPr>
        <p:txBody>
          <a:bodyPr/>
          <a:lstStyle/>
          <a:p>
            <a:r>
              <a:rPr lang="en-US"/>
              <a:t>Unit testing</a:t>
            </a:r>
          </a:p>
        </p:txBody>
      </p:sp>
      <p:sp>
        <p:nvSpPr>
          <p:cNvPr id="3" name="Content Placeholder 2">
            <a:extLst>
              <a:ext uri="{FF2B5EF4-FFF2-40B4-BE49-F238E27FC236}">
                <a16:creationId xmlns:a16="http://schemas.microsoft.com/office/drawing/2014/main" id="{AAB72E03-4372-4333-9A63-77EE094D3BDE}"/>
              </a:ext>
            </a:extLst>
          </p:cNvPr>
          <p:cNvSpPr>
            <a:spLocks noGrp="1"/>
          </p:cNvSpPr>
          <p:nvPr>
            <p:ph idx="4294967295"/>
          </p:nvPr>
        </p:nvSpPr>
        <p:spPr>
          <a:xfrm>
            <a:off x="157018" y="1106259"/>
            <a:ext cx="8423564" cy="5063632"/>
          </a:xfrm>
        </p:spPr>
        <p:txBody>
          <a:bodyPr vert="horz" lIns="108829" tIns="54414" rIns="108829" bIns="54414" rtlCol="0" anchor="t">
            <a:normAutofit/>
          </a:bodyPr>
          <a:lstStyle/>
          <a:p>
            <a:pPr marL="275590" indent="-275590"/>
            <a:r>
              <a:rPr lang="en-US">
                <a:ea typeface="+mn-lt"/>
                <a:cs typeface="+mn-lt"/>
              </a:rPr>
              <a:t>Unit tests are small pieces of code that perform one, specific task</a:t>
            </a:r>
            <a:endParaRPr lang="en-US" b="1">
              <a:ea typeface="+mn-lt"/>
              <a:cs typeface="+mn-lt"/>
            </a:endParaRPr>
          </a:p>
          <a:p>
            <a:pPr marL="275590" indent="-275590"/>
            <a:r>
              <a:rPr lang="en-US">
                <a:ea typeface="+mn-lt"/>
                <a:cs typeface="+mn-lt"/>
              </a:rPr>
              <a:t>Because unit tests are small, unlike integration tests, unit tests </a:t>
            </a:r>
            <a:r>
              <a:rPr lang="en-US" b="1">
                <a:ea typeface="+mn-lt"/>
                <a:cs typeface="+mn-lt"/>
              </a:rPr>
              <a:t>do not</a:t>
            </a:r>
            <a:r>
              <a:rPr lang="en-US">
                <a:ea typeface="+mn-lt"/>
                <a:cs typeface="+mn-lt"/>
              </a:rPr>
              <a:t> communicate over the network, </a:t>
            </a:r>
            <a:r>
              <a:rPr lang="en-US" b="1">
                <a:ea typeface="+mn-lt"/>
                <a:cs typeface="+mn-lt"/>
              </a:rPr>
              <a:t>do not</a:t>
            </a:r>
            <a:r>
              <a:rPr lang="en-US">
                <a:ea typeface="+mn-lt"/>
                <a:cs typeface="+mn-lt"/>
              </a:rPr>
              <a:t> perform database operations etc.</a:t>
            </a:r>
          </a:p>
          <a:p>
            <a:pPr marL="275590" indent="-275590"/>
            <a:endParaRPr lang="en-US"/>
          </a:p>
          <a:p>
            <a:pPr marL="275590" indent="-275590"/>
            <a:r>
              <a:rPr lang="en-US"/>
              <a:t>Unit testing objectives</a:t>
            </a:r>
          </a:p>
          <a:p>
            <a:pPr marL="551180" lvl="1" indent="-275590"/>
            <a:r>
              <a:rPr lang="en-US">
                <a:ea typeface="+mn-lt"/>
                <a:cs typeface="+mn-lt"/>
              </a:rPr>
              <a:t>Unit tests enable </a:t>
            </a:r>
            <a:r>
              <a:rPr lang="en-US" b="1">
                <a:ea typeface="+mn-lt"/>
                <a:cs typeface="+mn-lt"/>
              </a:rPr>
              <a:t>sustainable growth</a:t>
            </a:r>
            <a:r>
              <a:rPr lang="en-US">
                <a:ea typeface="+mn-lt"/>
                <a:cs typeface="+mn-lt"/>
              </a:rPr>
              <a:t> of the software project. It's easy to grow a project when you start from scratch. It becomes harder and harder to sustain this growth over time</a:t>
            </a:r>
          </a:p>
          <a:p>
            <a:pPr marL="551180" lvl="1" indent="-275590"/>
            <a:r>
              <a:rPr lang="en-US">
                <a:ea typeface="+mn-lt"/>
                <a:cs typeface="+mn-lt"/>
              </a:rPr>
              <a:t>Software entropy manifests in the form of code that tends to deteriorate each time you write new code. And fixing one bug may introduce new bugs. Unit tests help overturn software entropy by acting as a safety net against a vast majority of regressions.</a:t>
            </a:r>
          </a:p>
        </p:txBody>
      </p:sp>
      <p:sp>
        <p:nvSpPr>
          <p:cNvPr id="4" name="Slide Number Placeholder 3">
            <a:extLst>
              <a:ext uri="{FF2B5EF4-FFF2-40B4-BE49-F238E27FC236}">
                <a16:creationId xmlns:a16="http://schemas.microsoft.com/office/drawing/2014/main" id="{145DF3DA-B2E8-4730-9C2D-08F4E547F292}"/>
              </a:ext>
            </a:extLst>
          </p:cNvPr>
          <p:cNvSpPr>
            <a:spLocks noGrp="1"/>
          </p:cNvSpPr>
          <p:nvPr>
            <p:ph type="sldNum" sz="quarter" idx="4294967295"/>
          </p:nvPr>
        </p:nvSpPr>
        <p:spPr>
          <a:xfrm>
            <a:off x="0" y="6572250"/>
            <a:ext cx="565150" cy="168275"/>
          </a:xfrm>
        </p:spPr>
        <p:txBody>
          <a:bodyPr/>
          <a:lstStyle/>
          <a:p>
            <a:pPr algn="ctr"/>
            <a:fld id="{90156F56-D5AE-4C6F-B826-C69D1BC521BB}" type="slidenum">
              <a:rPr lang="en-US" smtClean="0"/>
              <a:pPr algn="ctr"/>
              <a:t>11</a:t>
            </a:fld>
            <a:endParaRPr lang="en-US"/>
          </a:p>
        </p:txBody>
      </p:sp>
    </p:spTree>
    <p:extLst>
      <p:ext uri="{BB962C8B-B14F-4D97-AF65-F5344CB8AC3E}">
        <p14:creationId xmlns:p14="http://schemas.microsoft.com/office/powerpoint/2010/main" val="4180226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2"/>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54575-98C9-4D4B-9212-70FAFA7A3CFC}"/>
              </a:ext>
            </a:extLst>
          </p:cNvPr>
          <p:cNvSpPr>
            <a:spLocks noGrp="1"/>
          </p:cNvSpPr>
          <p:nvPr>
            <p:ph type="ctrTitle"/>
          </p:nvPr>
        </p:nvSpPr>
        <p:spPr>
          <a:xfrm>
            <a:off x="329295" y="240611"/>
            <a:ext cx="8010144" cy="585216"/>
          </a:xfrm>
        </p:spPr>
        <p:txBody>
          <a:bodyPr/>
          <a:lstStyle/>
          <a:p>
            <a:r>
              <a:rPr lang="en-US"/>
              <a:t>Unit testing</a:t>
            </a:r>
          </a:p>
        </p:txBody>
      </p:sp>
      <p:sp>
        <p:nvSpPr>
          <p:cNvPr id="3" name="Content Placeholder 2">
            <a:extLst>
              <a:ext uri="{FF2B5EF4-FFF2-40B4-BE49-F238E27FC236}">
                <a16:creationId xmlns:a16="http://schemas.microsoft.com/office/drawing/2014/main" id="{DB63B413-9140-4CE8-BFA5-35E642469126}"/>
              </a:ext>
            </a:extLst>
          </p:cNvPr>
          <p:cNvSpPr>
            <a:spLocks noGrp="1"/>
          </p:cNvSpPr>
          <p:nvPr>
            <p:ph idx="4294967295"/>
          </p:nvPr>
        </p:nvSpPr>
        <p:spPr>
          <a:xfrm>
            <a:off x="140664" y="1191728"/>
            <a:ext cx="8966392" cy="4839618"/>
          </a:xfrm>
        </p:spPr>
        <p:txBody>
          <a:bodyPr vert="horz" lIns="108829" tIns="54414" rIns="108829" bIns="54414" rtlCol="0" anchor="t">
            <a:normAutofit/>
          </a:bodyPr>
          <a:lstStyle/>
          <a:p>
            <a:pPr marL="0" indent="0">
              <a:buNone/>
            </a:pPr>
            <a:endParaRPr lang="en-US">
              <a:solidFill>
                <a:schemeClr val="accent2">
                  <a:lumMod val="75000"/>
                </a:schemeClr>
              </a:solidFill>
              <a:ea typeface="+mn-lt"/>
              <a:cs typeface="+mn-lt"/>
            </a:endParaRPr>
          </a:p>
          <a:p>
            <a:pPr marL="0" indent="0">
              <a:buNone/>
            </a:pPr>
            <a:endParaRPr lang="en-US">
              <a:solidFill>
                <a:schemeClr val="accent2">
                  <a:lumMod val="75000"/>
                </a:schemeClr>
              </a:solidFill>
              <a:ea typeface="+mn-lt"/>
              <a:cs typeface="+mn-lt"/>
            </a:endParaRPr>
          </a:p>
          <a:p>
            <a:pPr marL="0" indent="0">
              <a:buNone/>
            </a:pPr>
            <a:r>
              <a:rPr lang="en-US">
                <a:solidFill>
                  <a:schemeClr val="accent2">
                    <a:lumMod val="75000"/>
                  </a:schemeClr>
                </a:solidFill>
                <a:ea typeface="+mn-lt"/>
                <a:cs typeface="+mn-lt"/>
              </a:rPr>
              <a:t>A </a:t>
            </a:r>
            <a:r>
              <a:rPr lang="en-US" i="1">
                <a:solidFill>
                  <a:schemeClr val="accent2">
                    <a:lumMod val="75000"/>
                  </a:schemeClr>
                </a:solidFill>
                <a:ea typeface="+mn-lt"/>
                <a:cs typeface="+mn-lt"/>
              </a:rPr>
              <a:t>regression</a:t>
            </a:r>
            <a:r>
              <a:rPr lang="en-US">
                <a:solidFill>
                  <a:schemeClr val="accent2">
                    <a:lumMod val="75000"/>
                  </a:schemeClr>
                </a:solidFill>
                <a:ea typeface="+mn-lt"/>
                <a:cs typeface="+mn-lt"/>
              </a:rPr>
              <a:t> is when a feature stops working as intended after a certain event (usually, a code modification). The terms </a:t>
            </a:r>
            <a:r>
              <a:rPr lang="en-US" i="1">
                <a:solidFill>
                  <a:schemeClr val="accent2">
                    <a:lumMod val="75000"/>
                  </a:schemeClr>
                </a:solidFill>
                <a:ea typeface="+mn-lt"/>
                <a:cs typeface="+mn-lt"/>
              </a:rPr>
              <a:t>regression</a:t>
            </a:r>
            <a:r>
              <a:rPr lang="en-US">
                <a:solidFill>
                  <a:schemeClr val="accent2">
                    <a:lumMod val="75000"/>
                  </a:schemeClr>
                </a:solidFill>
                <a:ea typeface="+mn-lt"/>
                <a:cs typeface="+mn-lt"/>
              </a:rPr>
              <a:t> and </a:t>
            </a:r>
            <a:r>
              <a:rPr lang="en-US" i="1">
                <a:solidFill>
                  <a:schemeClr val="accent2">
                    <a:lumMod val="75000"/>
                  </a:schemeClr>
                </a:solidFill>
                <a:ea typeface="+mn-lt"/>
                <a:cs typeface="+mn-lt"/>
              </a:rPr>
              <a:t>software bug</a:t>
            </a:r>
            <a:r>
              <a:rPr lang="en-US">
                <a:solidFill>
                  <a:schemeClr val="accent2">
                    <a:lumMod val="75000"/>
                  </a:schemeClr>
                </a:solidFill>
                <a:ea typeface="+mn-lt"/>
                <a:cs typeface="+mn-lt"/>
              </a:rPr>
              <a:t> are synonyms and can be used interchangeably.</a:t>
            </a:r>
            <a:endParaRPr lang="en-US">
              <a:solidFill>
                <a:schemeClr val="accent2">
                  <a:lumMod val="75000"/>
                </a:schemeClr>
              </a:solidFill>
            </a:endParaRPr>
          </a:p>
          <a:p>
            <a:pPr marL="275590" indent="-275590"/>
            <a:endParaRPr lang="en-US">
              <a:solidFill>
                <a:schemeClr val="accent2">
                  <a:lumMod val="75000"/>
                </a:schemeClr>
              </a:solidFill>
              <a:ea typeface="+mn-lt"/>
              <a:cs typeface="+mn-lt"/>
            </a:endParaRPr>
          </a:p>
          <a:p>
            <a:pPr marL="275590" indent="-275590"/>
            <a:r>
              <a:rPr lang="en-US">
                <a:ea typeface="+mn-lt"/>
                <a:cs typeface="+mn-lt"/>
              </a:rPr>
              <a:t>Types of unit testing: </a:t>
            </a:r>
            <a:r>
              <a:rPr lang="en-US" b="1">
                <a:ea typeface="+mn-lt"/>
                <a:cs typeface="+mn-lt"/>
              </a:rPr>
              <a:t>Manual </a:t>
            </a:r>
            <a:r>
              <a:rPr lang="en-US">
                <a:ea typeface="+mn-lt"/>
                <a:cs typeface="+mn-lt"/>
              </a:rPr>
              <a:t>and </a:t>
            </a:r>
            <a:r>
              <a:rPr lang="en-US" b="1">
                <a:ea typeface="+mn-lt"/>
                <a:cs typeface="+mn-lt"/>
              </a:rPr>
              <a:t>Automated</a:t>
            </a:r>
            <a:endParaRPr lang="en-US">
              <a:ea typeface="+mn-lt"/>
              <a:cs typeface="+mn-lt"/>
            </a:endParaRPr>
          </a:p>
          <a:p>
            <a:pPr marL="275590" indent="-275590"/>
            <a:r>
              <a:rPr lang="en-US">
                <a:ea typeface="+mn-lt"/>
                <a:cs typeface="+mn-lt"/>
              </a:rPr>
              <a:t>Commonly used unit testing tools: </a:t>
            </a:r>
            <a:r>
              <a:rPr lang="en-US" err="1">
                <a:ea typeface="+mn-lt"/>
                <a:cs typeface="+mn-lt"/>
              </a:rPr>
              <a:t>xUnit</a:t>
            </a:r>
            <a:r>
              <a:rPr lang="en-US">
                <a:ea typeface="+mn-lt"/>
                <a:cs typeface="+mn-lt"/>
              </a:rPr>
              <a:t>, JUnit, </a:t>
            </a:r>
            <a:r>
              <a:rPr lang="en-US" err="1">
                <a:ea typeface="+mn-lt"/>
                <a:cs typeface="+mn-lt"/>
              </a:rPr>
              <a:t>PHPUnit</a:t>
            </a:r>
            <a:r>
              <a:rPr lang="en-US">
                <a:ea typeface="+mn-lt"/>
                <a:cs typeface="+mn-lt"/>
              </a:rPr>
              <a:t> </a:t>
            </a:r>
            <a:r>
              <a:rPr lang="en-US" err="1">
                <a:ea typeface="+mn-lt"/>
                <a:cs typeface="+mn-lt"/>
              </a:rPr>
              <a:t>etc</a:t>
            </a:r>
            <a:endParaRPr lang="en-US">
              <a:ea typeface="+mn-lt"/>
              <a:cs typeface="+mn-lt"/>
            </a:endParaRPr>
          </a:p>
          <a:p>
            <a:pPr marL="275590" indent="-275590"/>
            <a:endParaRPr lang="en-US"/>
          </a:p>
          <a:p>
            <a:pPr marL="275590" indent="-275590"/>
            <a:r>
              <a:rPr lang="en-US"/>
              <a:t>What makes unit tests good or bad?</a:t>
            </a:r>
          </a:p>
          <a:p>
            <a:pPr marL="551180" lvl="1" indent="-275590"/>
            <a:r>
              <a:rPr lang="en-US"/>
              <a:t>It is not enough to write unit tests. Badly written unit tests are just as useless as having no unit tests.</a:t>
            </a:r>
          </a:p>
          <a:p>
            <a:pPr marL="551180" lvl="1" indent="-275590"/>
            <a:endParaRPr lang="en-US"/>
          </a:p>
          <a:p>
            <a:pPr marL="275590" indent="-275590"/>
            <a:endParaRPr lang="en-US"/>
          </a:p>
        </p:txBody>
      </p:sp>
      <p:sp>
        <p:nvSpPr>
          <p:cNvPr id="4" name="Slide Number Placeholder 3">
            <a:extLst>
              <a:ext uri="{FF2B5EF4-FFF2-40B4-BE49-F238E27FC236}">
                <a16:creationId xmlns:a16="http://schemas.microsoft.com/office/drawing/2014/main" id="{DEE093CC-8F51-479B-848C-CADE89020740}"/>
              </a:ext>
            </a:extLst>
          </p:cNvPr>
          <p:cNvSpPr>
            <a:spLocks noGrp="1"/>
          </p:cNvSpPr>
          <p:nvPr>
            <p:ph type="sldNum" sz="quarter" idx="4294967295"/>
          </p:nvPr>
        </p:nvSpPr>
        <p:spPr>
          <a:xfrm>
            <a:off x="0" y="6572250"/>
            <a:ext cx="565150" cy="168275"/>
          </a:xfrm>
        </p:spPr>
        <p:txBody>
          <a:bodyPr/>
          <a:lstStyle/>
          <a:p>
            <a:pPr algn="ctr"/>
            <a:fld id="{90156F56-D5AE-4C6F-B826-C69D1BC521BB}" type="slidenum">
              <a:rPr lang="en-US" smtClean="0"/>
              <a:pPr algn="ctr"/>
              <a:t>12</a:t>
            </a:fld>
            <a:endParaRPr lang="en-US"/>
          </a:p>
        </p:txBody>
      </p:sp>
      <p:pic>
        <p:nvPicPr>
          <p:cNvPr id="5" name="Graphic 5" descr="Bug under magnifying glass with solid fill">
            <a:extLst>
              <a:ext uri="{FF2B5EF4-FFF2-40B4-BE49-F238E27FC236}">
                <a16:creationId xmlns:a16="http://schemas.microsoft.com/office/drawing/2014/main" id="{16B8B56B-FB8D-46B2-8D7F-0428D752E89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29295" y="1044657"/>
            <a:ext cx="914504" cy="914400"/>
          </a:xfrm>
          <a:prstGeom prst="rect">
            <a:avLst/>
          </a:prstGeom>
        </p:spPr>
      </p:pic>
    </p:spTree>
    <p:extLst>
      <p:ext uri="{BB962C8B-B14F-4D97-AF65-F5344CB8AC3E}">
        <p14:creationId xmlns:p14="http://schemas.microsoft.com/office/powerpoint/2010/main" val="2335358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2"/>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4184F-97F6-49EC-B2B1-538D6AC9CD23}"/>
              </a:ext>
            </a:extLst>
          </p:cNvPr>
          <p:cNvSpPr>
            <a:spLocks noGrp="1"/>
          </p:cNvSpPr>
          <p:nvPr>
            <p:ph type="ctrTitle"/>
          </p:nvPr>
        </p:nvSpPr>
        <p:spPr>
          <a:xfrm>
            <a:off x="370655" y="242984"/>
            <a:ext cx="8010144" cy="585216"/>
          </a:xfrm>
        </p:spPr>
        <p:txBody>
          <a:bodyPr/>
          <a:lstStyle/>
          <a:p>
            <a:r>
              <a:rPr lang="en-US"/>
              <a:t>Unit tests best practices</a:t>
            </a:r>
          </a:p>
        </p:txBody>
      </p:sp>
      <p:sp>
        <p:nvSpPr>
          <p:cNvPr id="3" name="Content Placeholder 2">
            <a:extLst>
              <a:ext uri="{FF2B5EF4-FFF2-40B4-BE49-F238E27FC236}">
                <a16:creationId xmlns:a16="http://schemas.microsoft.com/office/drawing/2014/main" id="{E4C5C05D-01E4-42EF-9F8F-DE7A81A9613B}"/>
              </a:ext>
            </a:extLst>
          </p:cNvPr>
          <p:cNvSpPr>
            <a:spLocks noGrp="1"/>
          </p:cNvSpPr>
          <p:nvPr>
            <p:ph idx="4294967295"/>
          </p:nvPr>
        </p:nvSpPr>
        <p:spPr>
          <a:xfrm>
            <a:off x="166254" y="1108362"/>
            <a:ext cx="9125527" cy="4498111"/>
          </a:xfrm>
        </p:spPr>
        <p:txBody>
          <a:bodyPr vert="horz" lIns="108829" tIns="54414" rIns="108829" bIns="54414" rtlCol="0" anchor="t">
            <a:normAutofit fontScale="92500" lnSpcReduction="10000"/>
          </a:bodyPr>
          <a:lstStyle/>
          <a:p>
            <a:pPr marL="275590" indent="-275590"/>
            <a:r>
              <a:rPr lang="en-US" b="1">
                <a:ea typeface="+mn-lt"/>
                <a:cs typeface="+mn-lt"/>
              </a:rPr>
              <a:t>Test environment:</a:t>
            </a:r>
            <a:r>
              <a:rPr lang="en-US">
                <a:ea typeface="+mn-lt"/>
                <a:cs typeface="+mn-lt"/>
              </a:rPr>
              <a:t> Unit tests are developed, executed, and maintained separately from the production code. </a:t>
            </a:r>
          </a:p>
          <a:p>
            <a:pPr marL="275590" indent="-275590"/>
            <a:r>
              <a:rPr lang="en-US" b="1">
                <a:ea typeface="+mn-lt"/>
                <a:cs typeface="+mn-lt"/>
              </a:rPr>
              <a:t>Naming Convention:</a:t>
            </a:r>
          </a:p>
          <a:p>
            <a:pPr marL="551180" lvl="1" indent="-275590"/>
            <a:r>
              <a:rPr lang="en-US">
                <a:ea typeface="+mn-lt"/>
                <a:cs typeface="+mn-lt"/>
              </a:rPr>
              <a:t>Package Naming Convention: The package of the test class should match the package of the source class.</a:t>
            </a:r>
          </a:p>
          <a:p>
            <a:pPr marL="551180" lvl="1" indent="-275590"/>
            <a:r>
              <a:rPr lang="en-US">
                <a:ea typeface="+mn-lt"/>
                <a:cs typeface="+mn-lt"/>
              </a:rPr>
              <a:t>Test Case Naming Convention</a:t>
            </a:r>
            <a:r>
              <a:rPr lang="en-US" i="1">
                <a:ea typeface="+mn-lt"/>
                <a:cs typeface="+mn-lt"/>
              </a:rPr>
              <a:t>: </a:t>
            </a:r>
            <a:r>
              <a:rPr lang="en-US">
                <a:ea typeface="+mn-lt"/>
                <a:cs typeface="+mn-lt"/>
              </a:rPr>
              <a:t>Users should understand the behavior and expectation of the test from the name itself.</a:t>
            </a:r>
            <a:endParaRPr lang="en-US"/>
          </a:p>
          <a:p>
            <a:pPr marL="275590" indent="-275590"/>
            <a:r>
              <a:rPr lang="en-US" b="1">
                <a:ea typeface="+mn-lt"/>
                <a:cs typeface="+mn-lt"/>
              </a:rPr>
              <a:t>Keep tests clean:</a:t>
            </a:r>
            <a:r>
              <a:rPr lang="en-US">
                <a:ea typeface="+mn-lt"/>
                <a:cs typeface="+mn-lt"/>
              </a:rPr>
              <a:t> Test code is just as important as production code. Test code must be </a:t>
            </a:r>
            <a:r>
              <a:rPr lang="en-US" i="1">
                <a:ea typeface="+mn-lt"/>
                <a:cs typeface="+mn-lt"/>
              </a:rPr>
              <a:t>simple</a:t>
            </a:r>
            <a:r>
              <a:rPr lang="en-US">
                <a:ea typeface="+mn-lt"/>
                <a:cs typeface="+mn-lt"/>
              </a:rPr>
              <a:t>, </a:t>
            </a:r>
            <a:r>
              <a:rPr lang="en-US" i="1">
                <a:ea typeface="+mn-lt"/>
                <a:cs typeface="+mn-lt"/>
              </a:rPr>
              <a:t>succinct </a:t>
            </a:r>
            <a:r>
              <a:rPr lang="en-US">
                <a:ea typeface="+mn-lt"/>
                <a:cs typeface="+mn-lt"/>
              </a:rPr>
              <a:t>and </a:t>
            </a:r>
            <a:r>
              <a:rPr lang="en-US" i="1">
                <a:ea typeface="+mn-lt"/>
                <a:cs typeface="+mn-lt"/>
              </a:rPr>
              <a:t>expressive</a:t>
            </a:r>
            <a:r>
              <a:rPr lang="en-US">
                <a:ea typeface="+mn-lt"/>
                <a:cs typeface="+mn-lt"/>
              </a:rPr>
              <a:t>. If we don't keep tests clean, they will become harder to maintain and may decide to discard them entirely.</a:t>
            </a:r>
          </a:p>
          <a:p>
            <a:pPr marL="275590" indent="-275590"/>
            <a:r>
              <a:rPr lang="en-US" b="1">
                <a:ea typeface="+mn-lt"/>
                <a:cs typeface="+mn-lt"/>
              </a:rPr>
              <a:t>One Assert/Single Concept per Test:</a:t>
            </a:r>
            <a:r>
              <a:rPr lang="en-US">
                <a:ea typeface="+mn-lt"/>
                <a:cs typeface="+mn-lt"/>
              </a:rPr>
              <a:t> Minimize the number of asserts per concept and test just one concept per test case. </a:t>
            </a:r>
          </a:p>
          <a:p>
            <a:pPr marL="275590" indent="-275590"/>
            <a:r>
              <a:rPr lang="en-US" b="1">
                <a:ea typeface="+mn-lt"/>
                <a:cs typeface="+mn-lt"/>
              </a:rPr>
              <a:t>Avoid Code Redundancy:</a:t>
            </a:r>
            <a:r>
              <a:rPr lang="en-US">
                <a:ea typeface="+mn-lt"/>
                <a:cs typeface="+mn-lt"/>
              </a:rPr>
              <a:t> Use helper functions to mock data and external services for similar test concepts.</a:t>
            </a:r>
          </a:p>
        </p:txBody>
      </p:sp>
      <p:sp>
        <p:nvSpPr>
          <p:cNvPr id="4" name="Slide Number Placeholder 3">
            <a:extLst>
              <a:ext uri="{FF2B5EF4-FFF2-40B4-BE49-F238E27FC236}">
                <a16:creationId xmlns:a16="http://schemas.microsoft.com/office/drawing/2014/main" id="{AC399626-72CF-4E5B-9E57-826F454FED39}"/>
              </a:ext>
            </a:extLst>
          </p:cNvPr>
          <p:cNvSpPr>
            <a:spLocks noGrp="1"/>
          </p:cNvSpPr>
          <p:nvPr>
            <p:ph type="sldNum" sz="quarter" idx="4294967295"/>
          </p:nvPr>
        </p:nvSpPr>
        <p:spPr>
          <a:xfrm>
            <a:off x="0" y="6572250"/>
            <a:ext cx="565150" cy="168275"/>
          </a:xfrm>
        </p:spPr>
        <p:txBody>
          <a:bodyPr/>
          <a:lstStyle/>
          <a:p>
            <a:pPr algn="ctr"/>
            <a:fld id="{90156F56-D5AE-4C6F-B826-C69D1BC521BB}" type="slidenum">
              <a:rPr lang="en-US" smtClean="0"/>
              <a:pPr algn="ctr"/>
              <a:t>13</a:t>
            </a:fld>
            <a:endParaRPr lang="en-US"/>
          </a:p>
        </p:txBody>
      </p:sp>
    </p:spTree>
    <p:extLst>
      <p:ext uri="{BB962C8B-B14F-4D97-AF65-F5344CB8AC3E}">
        <p14:creationId xmlns:p14="http://schemas.microsoft.com/office/powerpoint/2010/main" val="4157207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2"/>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A44B4-0F64-4D67-AF6C-C6225C54BD5F}"/>
              </a:ext>
            </a:extLst>
          </p:cNvPr>
          <p:cNvSpPr>
            <a:spLocks noGrp="1"/>
          </p:cNvSpPr>
          <p:nvPr>
            <p:ph type="ctrTitle"/>
          </p:nvPr>
        </p:nvSpPr>
        <p:spPr>
          <a:xfrm>
            <a:off x="472256" y="117475"/>
            <a:ext cx="8010144" cy="585216"/>
          </a:xfrm>
        </p:spPr>
        <p:txBody>
          <a:bodyPr/>
          <a:lstStyle/>
          <a:p>
            <a:r>
              <a:rPr lang="en-US">
                <a:ea typeface="+mj-lt"/>
                <a:cs typeface="+mj-lt"/>
              </a:rPr>
              <a:t>Unit tests best practices</a:t>
            </a:r>
            <a:endParaRPr lang="en-US"/>
          </a:p>
        </p:txBody>
      </p:sp>
      <p:sp>
        <p:nvSpPr>
          <p:cNvPr id="3" name="Content Placeholder 2">
            <a:extLst>
              <a:ext uri="{FF2B5EF4-FFF2-40B4-BE49-F238E27FC236}">
                <a16:creationId xmlns:a16="http://schemas.microsoft.com/office/drawing/2014/main" id="{ADEA3B22-7DEA-4391-B346-577B48CC940F}"/>
              </a:ext>
            </a:extLst>
          </p:cNvPr>
          <p:cNvSpPr>
            <a:spLocks noGrp="1"/>
          </p:cNvSpPr>
          <p:nvPr>
            <p:ph idx="4294967295"/>
          </p:nvPr>
        </p:nvSpPr>
        <p:spPr>
          <a:xfrm>
            <a:off x="1" y="1192213"/>
            <a:ext cx="8848436" cy="5029200"/>
          </a:xfrm>
        </p:spPr>
        <p:txBody>
          <a:bodyPr vert="horz" lIns="108829" tIns="54414" rIns="108829" bIns="54414" rtlCol="0" anchor="t">
            <a:normAutofit/>
          </a:bodyPr>
          <a:lstStyle/>
          <a:p>
            <a:pPr marL="275590" indent="-275590"/>
            <a:r>
              <a:rPr lang="en-US" b="1">
                <a:ea typeface="+mn-lt"/>
                <a:cs typeface="+mn-lt"/>
              </a:rPr>
              <a:t>F.I.R.S.T.: </a:t>
            </a:r>
          </a:p>
          <a:p>
            <a:pPr marL="751840" lvl="2" indent="-200025"/>
            <a:r>
              <a:rPr lang="en-US" b="1">
                <a:ea typeface="+mn-lt"/>
                <a:cs typeface="+mn-lt"/>
              </a:rPr>
              <a:t>Fast:</a:t>
            </a:r>
            <a:r>
              <a:rPr lang="en-US">
                <a:ea typeface="+mn-lt"/>
                <a:cs typeface="+mn-lt"/>
              </a:rPr>
              <a:t> Tests should run quickly - in order to run them frequently and fix problems as soon as possible.</a:t>
            </a:r>
          </a:p>
          <a:p>
            <a:pPr marL="751840" lvl="2" indent="-200025"/>
            <a:r>
              <a:rPr lang="en-US" b="1">
                <a:ea typeface="+mn-lt"/>
                <a:cs typeface="+mn-lt"/>
              </a:rPr>
              <a:t>Independent:</a:t>
            </a:r>
            <a:r>
              <a:rPr lang="en-US" i="1">
                <a:ea typeface="+mn-lt"/>
                <a:cs typeface="+mn-lt"/>
              </a:rPr>
              <a:t> </a:t>
            </a:r>
            <a:r>
              <a:rPr lang="en-US">
                <a:ea typeface="+mn-lt"/>
                <a:cs typeface="+mn-lt"/>
              </a:rPr>
              <a:t>Tests should not depend on each other. Dependencies between tests make diagnosis and bug fixing difficult.</a:t>
            </a:r>
            <a:endParaRPr lang="en-US"/>
          </a:p>
          <a:p>
            <a:pPr marL="751840" lvl="2" indent="-200025"/>
            <a:r>
              <a:rPr lang="en-US" b="1">
                <a:ea typeface="+mn-lt"/>
                <a:cs typeface="+mn-lt"/>
              </a:rPr>
              <a:t>Repeatable:</a:t>
            </a:r>
            <a:r>
              <a:rPr lang="en-US">
                <a:ea typeface="+mn-lt"/>
                <a:cs typeface="+mn-lt"/>
              </a:rPr>
              <a:t> Tests should be repeatable in any environment.</a:t>
            </a:r>
            <a:endParaRPr lang="en-US"/>
          </a:p>
          <a:p>
            <a:pPr marL="751840" lvl="2" indent="-200025"/>
            <a:r>
              <a:rPr lang="en-US" b="1">
                <a:ea typeface="+mn-lt"/>
                <a:cs typeface="+mn-lt"/>
              </a:rPr>
              <a:t>Self-Validating</a:t>
            </a:r>
            <a:r>
              <a:rPr lang="en-US" b="1" i="1">
                <a:ea typeface="+mn-lt"/>
                <a:cs typeface="+mn-lt"/>
              </a:rPr>
              <a:t>: </a:t>
            </a:r>
            <a:r>
              <a:rPr lang="en-US">
                <a:ea typeface="+mn-lt"/>
                <a:cs typeface="+mn-lt"/>
              </a:rPr>
              <a:t>Tests should have a </a:t>
            </a:r>
            <a:r>
              <a:rPr lang="en-US" err="1">
                <a:ea typeface="+mn-lt"/>
                <a:cs typeface="+mn-lt"/>
              </a:rPr>
              <a:t>boolean</a:t>
            </a:r>
            <a:r>
              <a:rPr lang="en-US">
                <a:ea typeface="+mn-lt"/>
                <a:cs typeface="+mn-lt"/>
              </a:rPr>
              <a:t> output (PASS/FAIL). Unit tests should not require manual evaluation.</a:t>
            </a:r>
            <a:endParaRPr lang="en-US"/>
          </a:p>
          <a:p>
            <a:pPr marL="751840" lvl="2" indent="-200025"/>
            <a:r>
              <a:rPr lang="en-US" b="1">
                <a:ea typeface="+mn-lt"/>
                <a:cs typeface="+mn-lt"/>
              </a:rPr>
              <a:t>Timely: </a:t>
            </a:r>
            <a:r>
              <a:rPr lang="en-US">
                <a:ea typeface="+mn-lt"/>
                <a:cs typeface="+mn-lt"/>
              </a:rPr>
              <a:t>Unit tests should be written together with the production code. If we postpone unit tests, we may decide that some production code is too hard to test, we may not design the production code to be testable.</a:t>
            </a:r>
          </a:p>
        </p:txBody>
      </p:sp>
      <p:sp>
        <p:nvSpPr>
          <p:cNvPr id="4" name="Slide Number Placeholder 3">
            <a:extLst>
              <a:ext uri="{FF2B5EF4-FFF2-40B4-BE49-F238E27FC236}">
                <a16:creationId xmlns:a16="http://schemas.microsoft.com/office/drawing/2014/main" id="{4B2FFCBF-AE18-4EC5-8B03-719E12CF4E2D}"/>
              </a:ext>
            </a:extLst>
          </p:cNvPr>
          <p:cNvSpPr>
            <a:spLocks noGrp="1"/>
          </p:cNvSpPr>
          <p:nvPr>
            <p:ph type="sldNum" sz="quarter" idx="4294967295"/>
          </p:nvPr>
        </p:nvSpPr>
        <p:spPr>
          <a:xfrm>
            <a:off x="0" y="6572250"/>
            <a:ext cx="565150" cy="168275"/>
          </a:xfrm>
        </p:spPr>
        <p:txBody>
          <a:bodyPr/>
          <a:lstStyle/>
          <a:p>
            <a:pPr algn="ctr"/>
            <a:fld id="{90156F56-D5AE-4C6F-B826-C69D1BC521BB}" type="slidenum">
              <a:rPr lang="en-US" smtClean="0"/>
              <a:pPr algn="ctr"/>
              <a:t>14</a:t>
            </a:fld>
            <a:endParaRPr lang="en-US"/>
          </a:p>
        </p:txBody>
      </p:sp>
    </p:spTree>
    <p:extLst>
      <p:ext uri="{BB962C8B-B14F-4D97-AF65-F5344CB8AC3E}">
        <p14:creationId xmlns:p14="http://schemas.microsoft.com/office/powerpoint/2010/main" val="2287475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2"/>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93E1FB-D2CF-444A-8AE6-AA1EC7A3FA54}"/>
              </a:ext>
            </a:extLst>
          </p:cNvPr>
          <p:cNvSpPr>
            <a:spLocks noGrp="1"/>
          </p:cNvSpPr>
          <p:nvPr>
            <p:ph type="ctrTitle"/>
          </p:nvPr>
        </p:nvSpPr>
        <p:spPr>
          <a:xfrm>
            <a:off x="426074" y="256160"/>
            <a:ext cx="8010144" cy="585216"/>
          </a:xfrm>
        </p:spPr>
        <p:txBody>
          <a:bodyPr/>
          <a:lstStyle/>
          <a:p>
            <a:r>
              <a:rPr lang="en-US"/>
              <a:t>Boundary testing</a:t>
            </a:r>
          </a:p>
        </p:txBody>
      </p:sp>
      <p:sp>
        <p:nvSpPr>
          <p:cNvPr id="3" name="Content Placeholder 2">
            <a:extLst>
              <a:ext uri="{FF2B5EF4-FFF2-40B4-BE49-F238E27FC236}">
                <a16:creationId xmlns:a16="http://schemas.microsoft.com/office/drawing/2014/main" id="{AC2ED80E-FAAF-436D-9709-570C88B3587A}"/>
              </a:ext>
            </a:extLst>
          </p:cNvPr>
          <p:cNvSpPr>
            <a:spLocks noGrp="1"/>
          </p:cNvSpPr>
          <p:nvPr>
            <p:ph idx="4294967295"/>
          </p:nvPr>
        </p:nvSpPr>
        <p:spPr>
          <a:xfrm>
            <a:off x="282575" y="1622280"/>
            <a:ext cx="9088582" cy="4949970"/>
          </a:xfrm>
        </p:spPr>
        <p:txBody>
          <a:bodyPr vert="horz" lIns="108829" tIns="54414" rIns="108829" bIns="54414" rtlCol="0" anchor="t">
            <a:normAutofit/>
          </a:bodyPr>
          <a:lstStyle/>
          <a:p>
            <a:pPr marL="0" indent="0">
              <a:buNone/>
            </a:pPr>
            <a:r>
              <a:rPr lang="en-GB" sz="1600" b="1" i="0">
                <a:solidFill>
                  <a:srgbClr val="0D0D0D"/>
                </a:solidFill>
                <a:effectLst/>
              </a:rPr>
              <a:t>What is Boundary Testing? </a:t>
            </a:r>
          </a:p>
          <a:p>
            <a:pPr marL="0" indent="0">
              <a:buNone/>
            </a:pPr>
            <a:r>
              <a:rPr lang="en-GB" sz="1600" i="0">
                <a:solidFill>
                  <a:srgbClr val="0D0D0D"/>
                </a:solidFill>
                <a:effectLst/>
              </a:rPr>
              <a:t>A software testing technique that focuses on testing the boundaries or extremes of input values, parameters, or conditions.</a:t>
            </a:r>
            <a:endParaRPr lang="en-US" sz="1600"/>
          </a:p>
          <a:p>
            <a:pPr marL="275590" indent="-275590"/>
            <a:endParaRPr lang="en-US" sz="1600" b="1"/>
          </a:p>
          <a:p>
            <a:pPr marL="9525" indent="0" algn="l">
              <a:buNone/>
            </a:pPr>
            <a:r>
              <a:rPr lang="en-GB" sz="1600" b="1" i="0">
                <a:solidFill>
                  <a:srgbClr val="0D0D0D"/>
                </a:solidFill>
                <a:effectLst/>
              </a:rPr>
              <a:t>Why is Boundary Testing Important?</a:t>
            </a:r>
          </a:p>
          <a:p>
            <a:pPr algn="l">
              <a:buFont typeface="Arial" panose="020B0604020202020204" pitchFamily="34" charset="0"/>
              <a:buChar char="•"/>
            </a:pPr>
            <a:r>
              <a:rPr lang="en-GB" sz="1600" b="1">
                <a:solidFill>
                  <a:srgbClr val="0D0D0D"/>
                </a:solidFill>
                <a:effectLst/>
              </a:rPr>
              <a:t>Identification of Edge Cases</a:t>
            </a:r>
            <a:r>
              <a:rPr lang="en-GB" sz="1600" b="0" i="0">
                <a:solidFill>
                  <a:srgbClr val="0D0D0D"/>
                </a:solidFill>
                <a:effectLst/>
              </a:rPr>
              <a:t>: Helps identify potential errors or vulnerabilities that may arise at the boundaries of input ranges.</a:t>
            </a:r>
          </a:p>
          <a:p>
            <a:pPr algn="l">
              <a:buFont typeface="Arial" panose="020B0604020202020204" pitchFamily="34" charset="0"/>
              <a:buChar char="•"/>
            </a:pPr>
            <a:r>
              <a:rPr lang="en-GB" sz="1600" b="1" i="0">
                <a:solidFill>
                  <a:srgbClr val="0D0D0D"/>
                </a:solidFill>
                <a:effectLst/>
              </a:rPr>
              <a:t>Enhances Software Robustness</a:t>
            </a:r>
            <a:r>
              <a:rPr lang="en-GB" sz="1600" b="0" i="0">
                <a:solidFill>
                  <a:srgbClr val="0D0D0D"/>
                </a:solidFill>
                <a:effectLst/>
              </a:rPr>
              <a:t>: By validating the handling of boundary conditions, the software's robustness and reliability are improved.</a:t>
            </a:r>
          </a:p>
          <a:p>
            <a:pPr algn="l">
              <a:buFont typeface="Arial" panose="020B0604020202020204" pitchFamily="34" charset="0"/>
              <a:buChar char="•"/>
            </a:pPr>
            <a:r>
              <a:rPr lang="en-GB" sz="1600" b="1" i="0">
                <a:solidFill>
                  <a:srgbClr val="0D0D0D"/>
                </a:solidFill>
                <a:effectLst/>
              </a:rPr>
              <a:t>Improved Quality Assurance</a:t>
            </a:r>
            <a:r>
              <a:rPr lang="en-GB" sz="1600" b="0" i="0">
                <a:solidFill>
                  <a:srgbClr val="0D0D0D"/>
                </a:solidFill>
                <a:effectLst/>
              </a:rPr>
              <a:t>: Boundary testing contributes to overall quality assurance efforts by uncovering defects that might otherwise go unnoticed.</a:t>
            </a:r>
          </a:p>
          <a:p>
            <a:pPr algn="l">
              <a:buFont typeface="Arial" panose="020B0604020202020204" pitchFamily="34" charset="0"/>
              <a:buChar char="•"/>
            </a:pPr>
            <a:endParaRPr lang="en-GB" sz="1600">
              <a:solidFill>
                <a:srgbClr val="0D0D0D"/>
              </a:solidFill>
            </a:endParaRPr>
          </a:p>
          <a:p>
            <a:pPr marL="0" indent="0">
              <a:buNone/>
            </a:pPr>
            <a:endParaRPr lang="en-US" b="1"/>
          </a:p>
        </p:txBody>
      </p:sp>
      <p:sp>
        <p:nvSpPr>
          <p:cNvPr id="4" name="Slide Number Placeholder 3">
            <a:extLst>
              <a:ext uri="{FF2B5EF4-FFF2-40B4-BE49-F238E27FC236}">
                <a16:creationId xmlns:a16="http://schemas.microsoft.com/office/drawing/2014/main" id="{379C012C-05DC-4FAA-9583-8C57AC681EAA}"/>
              </a:ext>
            </a:extLst>
          </p:cNvPr>
          <p:cNvSpPr>
            <a:spLocks noGrp="1"/>
          </p:cNvSpPr>
          <p:nvPr>
            <p:ph type="sldNum" sz="quarter" idx="4294967295"/>
          </p:nvPr>
        </p:nvSpPr>
        <p:spPr>
          <a:xfrm>
            <a:off x="0" y="6572250"/>
            <a:ext cx="565150" cy="168275"/>
          </a:xfrm>
        </p:spPr>
        <p:txBody>
          <a:bodyPr/>
          <a:lstStyle/>
          <a:p>
            <a:pPr algn="ctr"/>
            <a:fld id="{90156F56-D5AE-4C6F-B826-C69D1BC521BB}" type="slidenum">
              <a:rPr lang="en-US" smtClean="0"/>
              <a:pPr algn="ctr"/>
              <a:t>15</a:t>
            </a:fld>
            <a:endParaRPr lang="en-US"/>
          </a:p>
        </p:txBody>
      </p:sp>
    </p:spTree>
    <p:extLst>
      <p:ext uri="{BB962C8B-B14F-4D97-AF65-F5344CB8AC3E}">
        <p14:creationId xmlns:p14="http://schemas.microsoft.com/office/powerpoint/2010/main" val="3625326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2"/>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4A9A4C-DE91-2B5C-DEB1-975EA87FE5B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C962083-0EBB-45D4-1A8E-BF2161B2AAF4}"/>
              </a:ext>
            </a:extLst>
          </p:cNvPr>
          <p:cNvSpPr>
            <a:spLocks noGrp="1"/>
          </p:cNvSpPr>
          <p:nvPr>
            <p:ph type="ctrTitle"/>
          </p:nvPr>
        </p:nvSpPr>
        <p:spPr>
          <a:xfrm>
            <a:off x="426074" y="256160"/>
            <a:ext cx="8010144" cy="585216"/>
          </a:xfrm>
        </p:spPr>
        <p:txBody>
          <a:bodyPr/>
          <a:lstStyle/>
          <a:p>
            <a:r>
              <a:rPr lang="en-US"/>
              <a:t>Boundary testing - example</a:t>
            </a:r>
          </a:p>
        </p:txBody>
      </p:sp>
      <p:sp>
        <p:nvSpPr>
          <p:cNvPr id="3" name="Content Placeholder 2">
            <a:extLst>
              <a:ext uri="{FF2B5EF4-FFF2-40B4-BE49-F238E27FC236}">
                <a16:creationId xmlns:a16="http://schemas.microsoft.com/office/drawing/2014/main" id="{A7AD2A4C-97FB-6E4B-1DB6-38E2B3602E9E}"/>
              </a:ext>
            </a:extLst>
          </p:cNvPr>
          <p:cNvSpPr>
            <a:spLocks noGrp="1"/>
          </p:cNvSpPr>
          <p:nvPr>
            <p:ph idx="4294967295"/>
          </p:nvPr>
        </p:nvSpPr>
        <p:spPr>
          <a:xfrm>
            <a:off x="282575" y="1308515"/>
            <a:ext cx="9088582" cy="4949970"/>
          </a:xfrm>
        </p:spPr>
        <p:txBody>
          <a:bodyPr vert="horz" lIns="108829" tIns="54414" rIns="108829" bIns="54414" rtlCol="0" anchor="t">
            <a:normAutofit fontScale="62500" lnSpcReduction="20000"/>
          </a:bodyPr>
          <a:lstStyle/>
          <a:p>
            <a:pPr marL="9525" indent="0" algn="l">
              <a:buNone/>
            </a:pPr>
            <a:r>
              <a:rPr lang="en-GB" b="1" i="0">
                <a:solidFill>
                  <a:srgbClr val="0D0D0D"/>
                </a:solidFill>
                <a:effectLst/>
              </a:rPr>
              <a:t>Problem:</a:t>
            </a:r>
          </a:p>
          <a:p>
            <a:pPr marL="9525" indent="0" algn="l">
              <a:buNone/>
            </a:pPr>
            <a:r>
              <a:rPr lang="en-GB" b="0" i="0">
                <a:solidFill>
                  <a:srgbClr val="0D0D0D"/>
                </a:solidFill>
                <a:effectLst/>
              </a:rPr>
              <a:t>We have a thermostat for a heating system that controls the temperature in a room, and we need to perform boundary testing to ensure it functions correctly in various scenarios.</a:t>
            </a:r>
          </a:p>
          <a:p>
            <a:pPr marL="9525" indent="0" algn="l">
              <a:buNone/>
            </a:pPr>
            <a:r>
              <a:rPr lang="en-GB" b="1" i="0">
                <a:solidFill>
                  <a:srgbClr val="0D0D0D"/>
                </a:solidFill>
                <a:effectLst/>
              </a:rPr>
              <a:t>Lower Limit</a:t>
            </a:r>
            <a:r>
              <a:rPr lang="en-GB" b="0" i="0">
                <a:solidFill>
                  <a:srgbClr val="0D0D0D"/>
                </a:solidFill>
                <a:effectLst/>
              </a:rPr>
              <a:t>: The minimum temperature setting is 10 degrees Celsius. </a:t>
            </a:r>
          </a:p>
          <a:p>
            <a:pPr marL="9525" indent="0" algn="l">
              <a:buNone/>
            </a:pPr>
            <a:r>
              <a:rPr lang="en-GB" b="1" i="0">
                <a:solidFill>
                  <a:srgbClr val="0D0D0D"/>
                </a:solidFill>
                <a:effectLst/>
              </a:rPr>
              <a:t>Upper Limit</a:t>
            </a:r>
            <a:r>
              <a:rPr lang="en-GB" b="0" i="0">
                <a:solidFill>
                  <a:srgbClr val="0D0D0D"/>
                </a:solidFill>
                <a:effectLst/>
              </a:rPr>
              <a:t>: The maximum temperature setting is 30 degrees Celsius. </a:t>
            </a:r>
          </a:p>
          <a:p>
            <a:pPr marL="9525" indent="0" algn="l">
              <a:buNone/>
            </a:pPr>
            <a:endParaRPr lang="en-GB" b="1" i="0">
              <a:solidFill>
                <a:srgbClr val="0D0D0D"/>
              </a:solidFill>
              <a:effectLst/>
            </a:endParaRPr>
          </a:p>
          <a:p>
            <a:pPr marL="9525" indent="0" algn="l">
              <a:buNone/>
            </a:pPr>
            <a:r>
              <a:rPr lang="en-GB" b="1" i="0">
                <a:solidFill>
                  <a:srgbClr val="0D0D0D"/>
                </a:solidFill>
                <a:effectLst/>
              </a:rPr>
              <a:t>Solution:</a:t>
            </a:r>
          </a:p>
          <a:p>
            <a:pPr marL="9525" indent="0" algn="l">
              <a:buNone/>
            </a:pPr>
            <a:r>
              <a:rPr lang="en-GB" b="1" i="0">
                <a:solidFill>
                  <a:srgbClr val="0D0D0D"/>
                </a:solidFill>
                <a:effectLst/>
              </a:rPr>
              <a:t>Lower Limit (10 degrees Celsius)</a:t>
            </a:r>
            <a:r>
              <a:rPr lang="en-GB" b="0" i="0">
                <a:solidFill>
                  <a:srgbClr val="0D0D0D"/>
                </a:solidFill>
                <a:effectLst/>
              </a:rPr>
              <a:t>:</a:t>
            </a:r>
          </a:p>
          <a:p>
            <a:pPr marL="742950" lvl="1" indent="-285750" algn="l">
              <a:buFont typeface="+mj-lt"/>
              <a:buAutoNum type="arabicPeriod"/>
            </a:pPr>
            <a:r>
              <a:rPr lang="en-GB" b="0" i="0">
                <a:solidFill>
                  <a:srgbClr val="0D0D0D"/>
                </a:solidFill>
                <a:effectLst/>
              </a:rPr>
              <a:t>Set the thermostat to the minimum temperature of 10 degrees Celsius.</a:t>
            </a:r>
          </a:p>
          <a:p>
            <a:pPr marL="742950" lvl="1" indent="-285750" algn="l">
              <a:buFont typeface="+mj-lt"/>
              <a:buAutoNum type="arabicPeriod"/>
            </a:pPr>
            <a:r>
              <a:rPr lang="en-GB" b="0" i="0">
                <a:solidFill>
                  <a:srgbClr val="0D0D0D"/>
                </a:solidFill>
                <a:effectLst/>
              </a:rPr>
              <a:t>Monitor the room temperature to check if the thermostat maintains it at 10 degrees Celsius.</a:t>
            </a:r>
          </a:p>
          <a:p>
            <a:pPr marL="742950" lvl="1" indent="-285750" algn="l">
              <a:buFont typeface="+mj-lt"/>
              <a:buAutoNum type="arabicPeriod"/>
            </a:pPr>
            <a:r>
              <a:rPr lang="en-GB" b="0" i="0">
                <a:solidFill>
                  <a:srgbClr val="0D0D0D"/>
                </a:solidFill>
                <a:effectLst/>
              </a:rPr>
              <a:t>Verify if the heating system is activated to maintain the minimum temperature.</a:t>
            </a:r>
          </a:p>
          <a:p>
            <a:pPr marL="742950" lvl="1" indent="-285750" algn="l">
              <a:buFont typeface="+mj-lt"/>
              <a:buAutoNum type="arabicPeriod"/>
            </a:pPr>
            <a:r>
              <a:rPr lang="en-GB">
                <a:solidFill>
                  <a:srgbClr val="0D0D0D"/>
                </a:solidFill>
              </a:rPr>
              <a:t>S</a:t>
            </a:r>
            <a:r>
              <a:rPr lang="en-GB" b="0" i="0">
                <a:solidFill>
                  <a:srgbClr val="0D0D0D"/>
                </a:solidFill>
                <a:effectLst/>
              </a:rPr>
              <a:t>et the thermostat to 11 degrees Celsius and observe if the heating system remains inactive, ensuring it behaves appropriately just above the lower limit.</a:t>
            </a:r>
          </a:p>
          <a:p>
            <a:pPr marL="9525" indent="0" algn="l">
              <a:buNone/>
            </a:pPr>
            <a:r>
              <a:rPr lang="en-GB" b="1" i="0">
                <a:solidFill>
                  <a:srgbClr val="0D0D0D"/>
                </a:solidFill>
                <a:effectLst/>
              </a:rPr>
              <a:t>Upper Limit (30 degrees Celsius)</a:t>
            </a:r>
            <a:r>
              <a:rPr lang="en-GB" b="0" i="0">
                <a:solidFill>
                  <a:srgbClr val="0D0D0D"/>
                </a:solidFill>
                <a:effectLst/>
              </a:rPr>
              <a:t>:</a:t>
            </a:r>
          </a:p>
          <a:p>
            <a:pPr marL="742950" lvl="1" indent="-285750" algn="l">
              <a:buFont typeface="+mj-lt"/>
              <a:buAutoNum type="arabicPeriod"/>
            </a:pPr>
            <a:r>
              <a:rPr lang="en-GB" b="0" i="0">
                <a:solidFill>
                  <a:srgbClr val="0D0D0D"/>
                </a:solidFill>
                <a:effectLst/>
              </a:rPr>
              <a:t>Set the thermostat to the maximum temperature of 30 degrees Celsius.</a:t>
            </a:r>
          </a:p>
          <a:p>
            <a:pPr marL="742950" lvl="1" indent="-285750" algn="l">
              <a:buFont typeface="+mj-lt"/>
              <a:buAutoNum type="arabicPeriod"/>
            </a:pPr>
            <a:r>
              <a:rPr lang="en-GB" b="0" i="0">
                <a:solidFill>
                  <a:srgbClr val="0D0D0D"/>
                </a:solidFill>
                <a:effectLst/>
              </a:rPr>
              <a:t>Monitor the room temperature to check if the thermostat correctly stops the heating system when it reaches the upper limit.</a:t>
            </a:r>
          </a:p>
          <a:p>
            <a:pPr marL="742950" lvl="1" indent="-285750" algn="l">
              <a:buFont typeface="+mj-lt"/>
              <a:buAutoNum type="arabicPeriod"/>
            </a:pPr>
            <a:r>
              <a:rPr lang="en-GB" b="0" i="0">
                <a:solidFill>
                  <a:srgbClr val="0D0D0D"/>
                </a:solidFill>
                <a:effectLst/>
              </a:rPr>
              <a:t>Verify if the temperature remains constant at 30 degrees Celsius.</a:t>
            </a:r>
          </a:p>
          <a:p>
            <a:pPr marL="742950" lvl="1" indent="-285750" algn="l">
              <a:buFont typeface="+mj-lt"/>
              <a:buAutoNum type="arabicPeriod"/>
            </a:pPr>
            <a:r>
              <a:rPr lang="en-GB">
                <a:solidFill>
                  <a:srgbClr val="0D0D0D"/>
                </a:solidFill>
              </a:rPr>
              <a:t>S</a:t>
            </a:r>
            <a:r>
              <a:rPr lang="en-GB" i="0">
                <a:solidFill>
                  <a:srgbClr val="0D0D0D"/>
                </a:solidFill>
                <a:effectLst/>
              </a:rPr>
              <a:t>et the thermostat to 29 degrees Celsius and observe if the heating system remains active, ensuring it behaves appropriately just below the upper limit.</a:t>
            </a:r>
          </a:p>
          <a:p>
            <a:pPr algn="l">
              <a:buFont typeface="Arial" panose="020B0604020202020204" pitchFamily="34" charset="0"/>
              <a:buChar char="•"/>
            </a:pPr>
            <a:endParaRPr lang="en-GB" sz="1600">
              <a:solidFill>
                <a:srgbClr val="0D0D0D"/>
              </a:solidFill>
            </a:endParaRPr>
          </a:p>
        </p:txBody>
      </p:sp>
      <p:sp>
        <p:nvSpPr>
          <p:cNvPr id="4" name="Slide Number Placeholder 3">
            <a:extLst>
              <a:ext uri="{FF2B5EF4-FFF2-40B4-BE49-F238E27FC236}">
                <a16:creationId xmlns:a16="http://schemas.microsoft.com/office/drawing/2014/main" id="{6C179940-0340-DB99-4F3A-03720E664A75}"/>
              </a:ext>
            </a:extLst>
          </p:cNvPr>
          <p:cNvSpPr>
            <a:spLocks noGrp="1"/>
          </p:cNvSpPr>
          <p:nvPr>
            <p:ph type="sldNum" sz="quarter" idx="4294967295"/>
          </p:nvPr>
        </p:nvSpPr>
        <p:spPr>
          <a:xfrm>
            <a:off x="0" y="6572250"/>
            <a:ext cx="565150" cy="168275"/>
          </a:xfrm>
        </p:spPr>
        <p:txBody>
          <a:bodyPr/>
          <a:lstStyle/>
          <a:p>
            <a:pPr algn="ctr"/>
            <a:fld id="{90156F56-D5AE-4C6F-B826-C69D1BC521BB}" type="slidenum">
              <a:rPr lang="en-US" smtClean="0"/>
              <a:pPr algn="ctr"/>
              <a:t>16</a:t>
            </a:fld>
            <a:endParaRPr lang="en-US"/>
          </a:p>
        </p:txBody>
      </p:sp>
    </p:spTree>
    <p:extLst>
      <p:ext uri="{BB962C8B-B14F-4D97-AF65-F5344CB8AC3E}">
        <p14:creationId xmlns:p14="http://schemas.microsoft.com/office/powerpoint/2010/main" val="952328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2"/>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13F4D-E29E-48CE-B233-612A546D6CC5}"/>
              </a:ext>
            </a:extLst>
          </p:cNvPr>
          <p:cNvSpPr>
            <a:spLocks noGrp="1"/>
          </p:cNvSpPr>
          <p:nvPr>
            <p:ph type="ctrTitle"/>
          </p:nvPr>
        </p:nvSpPr>
        <p:spPr>
          <a:xfrm>
            <a:off x="282575" y="184174"/>
            <a:ext cx="5811837" cy="702517"/>
          </a:xfrm>
        </p:spPr>
        <p:txBody>
          <a:bodyPr/>
          <a:lstStyle/>
          <a:p>
            <a:r>
              <a:rPr lang="en-US"/>
              <a:t>Software testing myths</a:t>
            </a:r>
          </a:p>
          <a:p>
            <a:endParaRPr lang="en-US"/>
          </a:p>
        </p:txBody>
      </p:sp>
      <p:sp>
        <p:nvSpPr>
          <p:cNvPr id="3" name="Content Placeholder 2">
            <a:extLst>
              <a:ext uri="{FF2B5EF4-FFF2-40B4-BE49-F238E27FC236}">
                <a16:creationId xmlns:a16="http://schemas.microsoft.com/office/drawing/2014/main" id="{4DEAC4D2-FDCE-4D3D-989F-79398B0BE9E0}"/>
              </a:ext>
            </a:extLst>
          </p:cNvPr>
          <p:cNvSpPr>
            <a:spLocks noGrp="1"/>
          </p:cNvSpPr>
          <p:nvPr>
            <p:ph idx="4294967295"/>
          </p:nvPr>
        </p:nvSpPr>
        <p:spPr>
          <a:xfrm>
            <a:off x="157019" y="1214870"/>
            <a:ext cx="9291782" cy="5029200"/>
          </a:xfrm>
        </p:spPr>
        <p:txBody>
          <a:bodyPr vert="horz" lIns="108829" tIns="54414" rIns="108829" bIns="54414" rtlCol="0" anchor="t">
            <a:normAutofit lnSpcReduction="10000"/>
          </a:bodyPr>
          <a:lstStyle/>
          <a:p>
            <a:pPr marL="275590" indent="-275590"/>
            <a:r>
              <a:rPr lang="en-US"/>
              <a:t>Tests can't be wrong</a:t>
            </a:r>
          </a:p>
          <a:p>
            <a:pPr marL="275590" indent="-275590"/>
            <a:r>
              <a:rPr lang="en-US"/>
              <a:t>The more tests, the better</a:t>
            </a:r>
          </a:p>
          <a:p>
            <a:pPr marL="275590" indent="-275590"/>
            <a:r>
              <a:rPr lang="en-US"/>
              <a:t>Testing is time consuming</a:t>
            </a:r>
          </a:p>
          <a:p>
            <a:pPr marL="275590" indent="-275590"/>
            <a:r>
              <a:rPr lang="en-US"/>
              <a:t>Testing is too expensive</a:t>
            </a:r>
          </a:p>
          <a:p>
            <a:pPr marL="275590" indent="-275590"/>
            <a:endParaRPr lang="en-US"/>
          </a:p>
          <a:p>
            <a:pPr marL="275590" indent="-275590"/>
            <a:endParaRPr lang="en-US"/>
          </a:p>
          <a:p>
            <a:pPr marL="275590" indent="-275590"/>
            <a:r>
              <a:rPr lang="en-US" b="1"/>
              <a:t>The truth?</a:t>
            </a:r>
          </a:p>
          <a:p>
            <a:pPr marL="551180" lvl="1" indent="-275590"/>
            <a:r>
              <a:rPr lang="en-US"/>
              <a:t>Test code is code too.</a:t>
            </a:r>
          </a:p>
          <a:p>
            <a:pPr marL="751840" lvl="2" indent="-200025"/>
            <a:r>
              <a:rPr lang="en-US"/>
              <a:t>It must be tested. It may have bugs.</a:t>
            </a:r>
          </a:p>
          <a:p>
            <a:pPr marL="551180" lvl="1" indent="-275590"/>
            <a:r>
              <a:rPr lang="en-US"/>
              <a:t>It depends on how relevant the test code is/how much code it is covered.</a:t>
            </a:r>
          </a:p>
          <a:p>
            <a:pPr marL="551180" lvl="1" indent="-275590"/>
            <a:r>
              <a:rPr lang="en-US"/>
              <a:t>During the SDLC, testing is not time consuming. However, diagnosing and fixing errors afterward...</a:t>
            </a:r>
          </a:p>
          <a:p>
            <a:pPr marL="551180" lvl="1" indent="-275590"/>
            <a:r>
              <a:rPr lang="en-US"/>
              <a:t>Early testing saves time and cost in many aspects</a:t>
            </a:r>
          </a:p>
          <a:p>
            <a:pPr marL="751840" lvl="2" indent="-200025"/>
            <a:endParaRPr lang="en-US"/>
          </a:p>
        </p:txBody>
      </p:sp>
      <p:sp>
        <p:nvSpPr>
          <p:cNvPr id="4" name="Slide Number Placeholder 3">
            <a:extLst>
              <a:ext uri="{FF2B5EF4-FFF2-40B4-BE49-F238E27FC236}">
                <a16:creationId xmlns:a16="http://schemas.microsoft.com/office/drawing/2014/main" id="{6D3C9711-9A85-4DB6-B934-8D36A47E076B}"/>
              </a:ext>
            </a:extLst>
          </p:cNvPr>
          <p:cNvSpPr>
            <a:spLocks noGrp="1"/>
          </p:cNvSpPr>
          <p:nvPr>
            <p:ph type="sldNum" sz="quarter" idx="4294967295"/>
          </p:nvPr>
        </p:nvSpPr>
        <p:spPr>
          <a:xfrm>
            <a:off x="0" y="6572250"/>
            <a:ext cx="565150" cy="168275"/>
          </a:xfrm>
        </p:spPr>
        <p:txBody>
          <a:bodyPr/>
          <a:lstStyle/>
          <a:p>
            <a:pPr algn="ctr"/>
            <a:fld id="{90156F56-D5AE-4C6F-B826-C69D1BC521BB}" type="slidenum">
              <a:rPr lang="en-US" smtClean="0"/>
              <a:pPr algn="ctr"/>
              <a:t>17</a:t>
            </a:fld>
            <a:endParaRPr lang="en-US"/>
          </a:p>
        </p:txBody>
      </p:sp>
    </p:spTree>
    <p:extLst>
      <p:ext uri="{BB962C8B-B14F-4D97-AF65-F5344CB8AC3E}">
        <p14:creationId xmlns:p14="http://schemas.microsoft.com/office/powerpoint/2010/main" val="1567899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3DB12C-302B-7502-3CFF-F3C3187193CC}"/>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2F9E4E3-1209-177F-884E-DCC18AFC1C12}"/>
              </a:ext>
            </a:extLst>
          </p:cNvPr>
          <p:cNvSpPr>
            <a:spLocks noGrp="1"/>
          </p:cNvSpPr>
          <p:nvPr>
            <p:ph type="sldNum" sz="quarter" idx="4294967295"/>
          </p:nvPr>
        </p:nvSpPr>
        <p:spPr>
          <a:xfrm>
            <a:off x="0" y="6572250"/>
            <a:ext cx="565150" cy="168275"/>
          </a:xfrm>
        </p:spPr>
        <p:txBody>
          <a:bodyPr/>
          <a:lstStyle/>
          <a:p>
            <a:pPr algn="ctr"/>
            <a:fld id="{90156F56-D5AE-4C6F-B826-C69D1BC521BB}" type="slidenum">
              <a:rPr lang="en-US" smtClean="0"/>
              <a:pPr algn="ctr"/>
              <a:t>18</a:t>
            </a:fld>
            <a:endParaRPr lang="en-US"/>
          </a:p>
        </p:txBody>
      </p:sp>
      <p:pic>
        <p:nvPicPr>
          <p:cNvPr id="9220" name="Picture 4" descr="Live Demo Icon">
            <a:extLst>
              <a:ext uri="{FF2B5EF4-FFF2-40B4-BE49-F238E27FC236}">
                <a16:creationId xmlns:a16="http://schemas.microsoft.com/office/drawing/2014/main" id="{D5075EAD-02D8-734E-1CCC-3F881B5321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772" y="903195"/>
            <a:ext cx="8612641" cy="49059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4760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4229A-9DA9-401D-A1D9-499E2019B970}"/>
              </a:ext>
            </a:extLst>
          </p:cNvPr>
          <p:cNvSpPr>
            <a:spLocks noGrp="1"/>
          </p:cNvSpPr>
          <p:nvPr>
            <p:ph type="ctrTitle"/>
          </p:nvPr>
        </p:nvSpPr>
        <p:spPr>
          <a:xfrm>
            <a:off x="282575" y="312293"/>
            <a:ext cx="5527098" cy="796071"/>
          </a:xfrm>
        </p:spPr>
        <p:txBody>
          <a:bodyPr/>
          <a:lstStyle/>
          <a:p>
            <a:r>
              <a:rPr lang="en-US"/>
              <a:t>Testing in the wild</a:t>
            </a:r>
          </a:p>
        </p:txBody>
      </p:sp>
      <p:sp>
        <p:nvSpPr>
          <p:cNvPr id="3" name="Content Placeholder 2">
            <a:extLst>
              <a:ext uri="{FF2B5EF4-FFF2-40B4-BE49-F238E27FC236}">
                <a16:creationId xmlns:a16="http://schemas.microsoft.com/office/drawing/2014/main" id="{7C07BE63-F1A3-47EA-A6E9-75FAC69F5309}"/>
              </a:ext>
            </a:extLst>
          </p:cNvPr>
          <p:cNvSpPr>
            <a:spLocks noGrp="1"/>
          </p:cNvSpPr>
          <p:nvPr>
            <p:ph idx="4294967295"/>
          </p:nvPr>
        </p:nvSpPr>
        <p:spPr>
          <a:xfrm>
            <a:off x="157018" y="1325707"/>
            <a:ext cx="8442037" cy="5029200"/>
          </a:xfrm>
        </p:spPr>
        <p:txBody>
          <a:bodyPr vert="horz" lIns="108829" tIns="54414" rIns="108829" bIns="54414" rtlCol="0" anchor="t">
            <a:normAutofit/>
          </a:bodyPr>
          <a:lstStyle/>
          <a:p>
            <a:pPr marL="275590" indent="-275590"/>
            <a:r>
              <a:rPr lang="en-US"/>
              <a:t>Popular open source projects have a large test suite that is visible in the </a:t>
            </a:r>
            <a:r>
              <a:rPr lang="en-US" err="1"/>
              <a:t>Github</a:t>
            </a:r>
            <a:r>
              <a:rPr lang="en-US"/>
              <a:t> pull requests:</a:t>
            </a:r>
          </a:p>
          <a:p>
            <a:pPr marL="551441" lvl="1" indent="-275590"/>
            <a:r>
              <a:rPr lang="en-US"/>
              <a:t>Curl: </a:t>
            </a:r>
            <a:r>
              <a:rPr lang="en-US">
                <a:hlinkClick r:id="rId3"/>
              </a:rPr>
              <a:t>https://github.com/curl/curl/pulls</a:t>
            </a:r>
            <a:endParaRPr lang="en-US"/>
          </a:p>
          <a:p>
            <a:pPr marL="551441" lvl="1" indent="-275590"/>
            <a:r>
              <a:rPr lang="en-US"/>
              <a:t>Spark: </a:t>
            </a:r>
            <a:r>
              <a:rPr lang="en-US">
                <a:hlinkClick r:id="rId4"/>
              </a:rPr>
              <a:t>https://github.com/apache/spark/pulls</a:t>
            </a:r>
            <a:endParaRPr lang="en-US"/>
          </a:p>
          <a:p>
            <a:pPr marL="551441" lvl="1" indent="-275590"/>
            <a:r>
              <a:rPr lang="en-US"/>
              <a:t>Airflow: </a:t>
            </a:r>
            <a:r>
              <a:rPr lang="en-US">
                <a:hlinkClick r:id="rId5"/>
              </a:rPr>
              <a:t>https://github.com/apache/airflow/pulls</a:t>
            </a:r>
            <a:endParaRPr lang="en-US"/>
          </a:p>
        </p:txBody>
      </p:sp>
      <p:sp>
        <p:nvSpPr>
          <p:cNvPr id="4" name="Slide Number Placeholder 3">
            <a:extLst>
              <a:ext uri="{FF2B5EF4-FFF2-40B4-BE49-F238E27FC236}">
                <a16:creationId xmlns:a16="http://schemas.microsoft.com/office/drawing/2014/main" id="{D9A01815-072C-4827-9C72-DC6D6242559C}"/>
              </a:ext>
            </a:extLst>
          </p:cNvPr>
          <p:cNvSpPr>
            <a:spLocks noGrp="1"/>
          </p:cNvSpPr>
          <p:nvPr>
            <p:ph type="sldNum" sz="quarter" idx="4294967295"/>
          </p:nvPr>
        </p:nvSpPr>
        <p:spPr>
          <a:xfrm>
            <a:off x="0" y="6572250"/>
            <a:ext cx="565150" cy="168275"/>
          </a:xfrm>
        </p:spPr>
        <p:txBody>
          <a:bodyPr/>
          <a:lstStyle/>
          <a:p>
            <a:pPr algn="ctr"/>
            <a:fld id="{90156F56-D5AE-4C6F-B826-C69D1BC521BB}" type="slidenum">
              <a:rPr lang="en-US" dirty="0" smtClean="0"/>
              <a:pPr algn="ctr"/>
              <a:t>19</a:t>
            </a:fld>
            <a:endParaRPr lang="en-US"/>
          </a:p>
        </p:txBody>
      </p:sp>
    </p:spTree>
    <p:extLst>
      <p:ext uri="{BB962C8B-B14F-4D97-AF65-F5344CB8AC3E}">
        <p14:creationId xmlns:p14="http://schemas.microsoft.com/office/powerpoint/2010/main" val="1737395826"/>
      </p:ext>
    </p:extLst>
  </p:cSld>
  <p:clrMapOvr>
    <a:masterClrMapping/>
  </p:clrMapOvr>
  <p:extLst>
    <p:ext uri="{6950BFC3-D8DA-4A85-94F7-54DA5524770B}">
      <p188:commentRel xmlns:p188="http://schemas.microsoft.com/office/powerpoint/2018/8/main" r:id="rId2"/>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972B8-C9F8-024B-BA66-A0A4BEF89DF9}"/>
              </a:ext>
            </a:extLst>
          </p:cNvPr>
          <p:cNvSpPr>
            <a:spLocks noGrp="1"/>
          </p:cNvSpPr>
          <p:nvPr>
            <p:ph type="ctrTitle"/>
          </p:nvPr>
        </p:nvSpPr>
        <p:spPr>
          <a:xfrm>
            <a:off x="282575" y="389646"/>
            <a:ext cx="8010144" cy="585216"/>
          </a:xfrm>
        </p:spPr>
        <p:txBody>
          <a:bodyPr/>
          <a:lstStyle/>
          <a:p>
            <a:r>
              <a:rPr lang="en-RO" sz="2800"/>
              <a:t>What is </a:t>
            </a:r>
            <a:r>
              <a:rPr lang="en-RO" sz="2800">
                <a:latin typeface="Adobe Clean ExtraBold"/>
              </a:rPr>
              <a:t>software</a:t>
            </a:r>
            <a:r>
              <a:rPr lang="en-RO" sz="2800"/>
              <a:t> testing and why is it important?</a:t>
            </a:r>
            <a:endParaRPr lang="en-US" sz="2800"/>
          </a:p>
        </p:txBody>
      </p:sp>
      <p:sp>
        <p:nvSpPr>
          <p:cNvPr id="3" name="Content Placeholder 2">
            <a:extLst>
              <a:ext uri="{FF2B5EF4-FFF2-40B4-BE49-F238E27FC236}">
                <a16:creationId xmlns:a16="http://schemas.microsoft.com/office/drawing/2014/main" id="{41FD1C2C-F37C-7A4C-8F5B-6E515879A733}"/>
              </a:ext>
            </a:extLst>
          </p:cNvPr>
          <p:cNvSpPr>
            <a:spLocks noGrp="1"/>
          </p:cNvSpPr>
          <p:nvPr>
            <p:ph idx="4294967295"/>
          </p:nvPr>
        </p:nvSpPr>
        <p:spPr>
          <a:xfrm>
            <a:off x="69434" y="1422359"/>
            <a:ext cx="5929745" cy="4409786"/>
          </a:xfrm>
        </p:spPr>
        <p:txBody>
          <a:bodyPr vert="horz" lIns="108829" tIns="54414" rIns="108829" bIns="54414" rtlCol="0" anchor="t">
            <a:normAutofit fontScale="70000" lnSpcReduction="20000"/>
          </a:bodyPr>
          <a:lstStyle/>
          <a:p>
            <a:pPr marL="0" indent="0">
              <a:buNone/>
            </a:pPr>
            <a:endParaRPr lang="en-US" sz="1800">
              <a:solidFill>
                <a:schemeClr val="tx2">
                  <a:lumMod val="60000"/>
                  <a:lumOff val="40000"/>
                </a:schemeClr>
              </a:solidFill>
            </a:endParaRPr>
          </a:p>
          <a:p>
            <a:pPr marL="0" indent="0">
              <a:buNone/>
            </a:pPr>
            <a:r>
              <a:rPr lang="en-US" sz="2000" i="1">
                <a:solidFill>
                  <a:schemeClr val="accent2">
                    <a:lumMod val="75000"/>
                  </a:schemeClr>
                </a:solidFill>
              </a:rPr>
              <a:t>“</a:t>
            </a:r>
            <a:r>
              <a:rPr lang="en-US" sz="2000" i="1">
                <a:solidFill>
                  <a:schemeClr val="accent2">
                    <a:lumMod val="75000"/>
                  </a:schemeClr>
                </a:solidFill>
                <a:ea typeface="+mn-lt"/>
                <a:cs typeface="+mn-lt"/>
              </a:rPr>
              <a:t>Computers are good at following instructions, but not at reading your mind.“— </a:t>
            </a:r>
            <a:r>
              <a:rPr lang="en-US" sz="2000" i="1">
                <a:solidFill>
                  <a:schemeClr val="accent2">
                    <a:lumMod val="75000"/>
                  </a:schemeClr>
                </a:solidFill>
                <a:ea typeface="+mn-lt"/>
                <a:cs typeface="+mn-lt"/>
                <a:hlinkClick r:id="rId2">
                  <a:extLst>
                    <a:ext uri="{A12FA001-AC4F-418D-AE19-62706E023703}">
                      <ahyp:hlinkClr xmlns:ahyp="http://schemas.microsoft.com/office/drawing/2018/hyperlinkcolor" val="tx"/>
                    </a:ext>
                  </a:extLst>
                </a:hlinkClick>
              </a:rPr>
              <a:t>Donald Knuth</a:t>
            </a:r>
            <a:endParaRPr lang="en-US" sz="2000" i="1">
              <a:solidFill>
                <a:schemeClr val="accent2">
                  <a:lumMod val="75000"/>
                </a:schemeClr>
              </a:solidFill>
              <a:ea typeface="+mn-lt"/>
              <a:cs typeface="+mn-lt"/>
            </a:endParaRPr>
          </a:p>
          <a:p>
            <a:pPr marL="0" indent="0">
              <a:buNone/>
            </a:pPr>
            <a:endParaRPr lang="en-US" sz="2000" i="1">
              <a:solidFill>
                <a:schemeClr val="accent2">
                  <a:lumMod val="75000"/>
                </a:schemeClr>
              </a:solidFill>
            </a:endParaRPr>
          </a:p>
          <a:p>
            <a:pPr marL="0" indent="0">
              <a:buNone/>
            </a:pPr>
            <a:r>
              <a:rPr lang="en-US" b="1"/>
              <a:t>Software testing</a:t>
            </a:r>
            <a:r>
              <a:rPr lang="en-US"/>
              <a:t> is the process of verifying and validating that a software product meet the requirements.</a:t>
            </a:r>
          </a:p>
          <a:p>
            <a:pPr marL="0" indent="0">
              <a:buNone/>
            </a:pPr>
            <a:endParaRPr lang="en-US"/>
          </a:p>
          <a:p>
            <a:pPr marL="0" indent="0">
              <a:buNone/>
            </a:pPr>
            <a:r>
              <a:rPr lang="en-US"/>
              <a:t>Why is software testing important?</a:t>
            </a:r>
          </a:p>
          <a:p>
            <a:pPr marL="275590" lvl="1" indent="0">
              <a:buNone/>
            </a:pPr>
            <a:r>
              <a:rPr lang="en-US" b="1"/>
              <a:t>Product Quality</a:t>
            </a:r>
          </a:p>
          <a:p>
            <a:pPr marL="751840" lvl="2" indent="-200025"/>
            <a:r>
              <a:rPr lang="en-US"/>
              <a:t>It makes software more reliable and easier to use</a:t>
            </a:r>
          </a:p>
          <a:p>
            <a:pPr marL="751840" lvl="2" indent="-200025"/>
            <a:r>
              <a:rPr lang="en-US"/>
              <a:t>It improves performance</a:t>
            </a:r>
          </a:p>
          <a:p>
            <a:pPr marL="751840" lvl="2" indent="-200025"/>
            <a:r>
              <a:rPr lang="en-US"/>
              <a:t>It helps keep product quality throughout team changes</a:t>
            </a:r>
          </a:p>
          <a:p>
            <a:pPr marL="275590" lvl="1" indent="0">
              <a:buNone/>
            </a:pPr>
            <a:r>
              <a:rPr lang="en-US" b="1"/>
              <a:t>Customer satisfaction</a:t>
            </a:r>
          </a:p>
          <a:p>
            <a:pPr marL="751840" lvl="2" indent="-200025"/>
            <a:r>
              <a:rPr lang="en-US"/>
              <a:t>It discovers defects/bugs before the delivery to the client</a:t>
            </a:r>
          </a:p>
          <a:p>
            <a:pPr marL="751840" lvl="2" indent="-200025"/>
            <a:r>
              <a:rPr lang="en-US"/>
              <a:t>It promises superior user experience</a:t>
            </a:r>
          </a:p>
          <a:p>
            <a:pPr marL="275590" lvl="1" indent="0">
              <a:buNone/>
            </a:pPr>
            <a:r>
              <a:rPr lang="en-US" b="1">
                <a:ea typeface="+mn-lt"/>
                <a:cs typeface="+mn-lt"/>
              </a:rPr>
              <a:t>Cost-effectiveness</a:t>
            </a:r>
            <a:r>
              <a:rPr lang="en-US">
                <a:ea typeface="+mn-lt"/>
                <a:cs typeface="+mn-lt"/>
              </a:rPr>
              <a:t> – bugs discovered earlier are cheaper to fix</a:t>
            </a:r>
            <a:endParaRPr lang="en-US"/>
          </a:p>
          <a:p>
            <a:pPr marL="275590" lvl="1" indent="0">
              <a:buNone/>
            </a:pPr>
            <a:r>
              <a:rPr lang="en-US" b="1"/>
              <a:t>Security</a:t>
            </a:r>
            <a:r>
              <a:rPr lang="en-US"/>
              <a:t> – it helps identify security vulnerabilities</a:t>
            </a:r>
            <a:br>
              <a:rPr lang="en-US"/>
            </a:br>
            <a:endParaRPr lang="en-US"/>
          </a:p>
          <a:p>
            <a:pPr marL="551180" lvl="1" indent="-275590"/>
            <a:endParaRPr lang="en-US"/>
          </a:p>
        </p:txBody>
      </p:sp>
      <p:sp>
        <p:nvSpPr>
          <p:cNvPr id="4" name="Slide Number Placeholder 3">
            <a:extLst>
              <a:ext uri="{FF2B5EF4-FFF2-40B4-BE49-F238E27FC236}">
                <a16:creationId xmlns:a16="http://schemas.microsoft.com/office/drawing/2014/main" id="{87BB7D73-2ACD-2E48-A7A8-4D3F02404E80}"/>
              </a:ext>
            </a:extLst>
          </p:cNvPr>
          <p:cNvSpPr>
            <a:spLocks noGrp="1"/>
          </p:cNvSpPr>
          <p:nvPr>
            <p:ph type="sldNum" sz="quarter" idx="4294967295"/>
          </p:nvPr>
        </p:nvSpPr>
        <p:spPr>
          <a:xfrm>
            <a:off x="0" y="6572250"/>
            <a:ext cx="565150" cy="168275"/>
          </a:xfrm>
        </p:spPr>
        <p:txBody>
          <a:bodyPr/>
          <a:lstStyle/>
          <a:p>
            <a:pPr algn="ctr"/>
            <a:fld id="{90156F56-D5AE-4C6F-B826-C69D1BC521BB}" type="slidenum">
              <a:rPr lang="en-US" dirty="0" smtClean="0"/>
              <a:pPr algn="ctr"/>
              <a:t>2</a:t>
            </a:fld>
            <a:endParaRPr lang="en-US"/>
          </a:p>
        </p:txBody>
      </p:sp>
      <p:pic>
        <p:nvPicPr>
          <p:cNvPr id="7" name="Picture 6" descr="Diagram&#10;&#10;Description automatically generated">
            <a:extLst>
              <a:ext uri="{FF2B5EF4-FFF2-40B4-BE49-F238E27FC236}">
                <a16:creationId xmlns:a16="http://schemas.microsoft.com/office/drawing/2014/main" id="{A5FC9372-9644-4EC3-90B5-BBA42A1E36E7}"/>
              </a:ext>
            </a:extLst>
          </p:cNvPr>
          <p:cNvPicPr>
            <a:picLocks noChangeAspect="1"/>
          </p:cNvPicPr>
          <p:nvPr/>
        </p:nvPicPr>
        <p:blipFill>
          <a:blip r:embed="rId3"/>
          <a:stretch>
            <a:fillRect/>
          </a:stretch>
        </p:blipFill>
        <p:spPr>
          <a:xfrm>
            <a:off x="6094412" y="2334161"/>
            <a:ext cx="3397414" cy="2586182"/>
          </a:xfrm>
          <a:prstGeom prst="rect">
            <a:avLst/>
          </a:prstGeom>
        </p:spPr>
      </p:pic>
    </p:spTree>
    <p:extLst>
      <p:ext uri="{BB962C8B-B14F-4D97-AF65-F5344CB8AC3E}">
        <p14:creationId xmlns:p14="http://schemas.microsoft.com/office/powerpoint/2010/main" val="3133684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11" end="1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12" end="1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3" end="13"/>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4229A-9DA9-401D-A1D9-499E2019B970}"/>
              </a:ext>
            </a:extLst>
          </p:cNvPr>
          <p:cNvSpPr>
            <a:spLocks noGrp="1"/>
          </p:cNvSpPr>
          <p:nvPr>
            <p:ph type="ctrTitle"/>
          </p:nvPr>
        </p:nvSpPr>
        <p:spPr>
          <a:xfrm>
            <a:off x="282575" y="193409"/>
            <a:ext cx="5907024" cy="1399032"/>
          </a:xfrm>
        </p:spPr>
        <p:txBody>
          <a:bodyPr/>
          <a:lstStyle/>
          <a:p>
            <a:r>
              <a:rPr lang="en-US"/>
              <a:t>Software Engineering Lore</a:t>
            </a:r>
          </a:p>
        </p:txBody>
      </p:sp>
      <p:sp>
        <p:nvSpPr>
          <p:cNvPr id="3" name="Content Placeholder 2">
            <a:extLst>
              <a:ext uri="{FF2B5EF4-FFF2-40B4-BE49-F238E27FC236}">
                <a16:creationId xmlns:a16="http://schemas.microsoft.com/office/drawing/2014/main" id="{7C07BE63-F1A3-47EA-A6E9-75FAC69F5309}"/>
              </a:ext>
            </a:extLst>
          </p:cNvPr>
          <p:cNvSpPr>
            <a:spLocks noGrp="1"/>
          </p:cNvSpPr>
          <p:nvPr>
            <p:ph idx="4294967295"/>
          </p:nvPr>
        </p:nvSpPr>
        <p:spPr>
          <a:xfrm>
            <a:off x="282575" y="1122507"/>
            <a:ext cx="8913092" cy="5029200"/>
          </a:xfrm>
        </p:spPr>
        <p:txBody>
          <a:bodyPr vert="horz" lIns="108829" tIns="54414" rIns="108829" bIns="54414" rtlCol="0" anchor="t">
            <a:normAutofit fontScale="92500" lnSpcReduction="20000"/>
          </a:bodyPr>
          <a:lstStyle/>
          <a:p>
            <a:pPr marL="275590" indent="-275590"/>
            <a:r>
              <a:rPr lang="en-US">
                <a:ea typeface="+mn-lt"/>
                <a:cs typeface="+mn-lt"/>
                <a:hlinkClick r:id="rId3"/>
              </a:rPr>
              <a:t>https://www.softwaretestingmaterial.com/software-testing/</a:t>
            </a:r>
            <a:endParaRPr lang="en-US">
              <a:ea typeface="+mn-lt"/>
              <a:cs typeface="+mn-lt"/>
            </a:endParaRPr>
          </a:p>
          <a:p>
            <a:pPr marL="275590" indent="-275590"/>
            <a:r>
              <a:rPr lang="en-US">
                <a:ea typeface="+mn-lt"/>
                <a:cs typeface="+mn-lt"/>
                <a:hlinkClick r:id="rId4"/>
              </a:rPr>
              <a:t>https://www.ibm.com/topics/software-testing</a:t>
            </a:r>
            <a:endParaRPr lang="en-US">
              <a:ea typeface="+mn-lt"/>
              <a:cs typeface="+mn-lt"/>
            </a:endParaRPr>
          </a:p>
          <a:p>
            <a:pPr marL="275590" indent="-275590"/>
            <a:r>
              <a:rPr lang="en-US">
                <a:ea typeface="+mn-lt"/>
                <a:cs typeface="+mn-lt"/>
                <a:hlinkClick r:id="rId5"/>
              </a:rPr>
              <a:t>https://www.geeksforgeeks.org/</a:t>
            </a:r>
            <a:endParaRPr lang="en-US">
              <a:ea typeface="+mn-lt"/>
              <a:cs typeface="+mn-lt"/>
            </a:endParaRPr>
          </a:p>
          <a:p>
            <a:pPr marL="275590" indent="-275590"/>
            <a:r>
              <a:rPr lang="en-US">
                <a:ea typeface="+mn-lt"/>
                <a:cs typeface="+mn-lt"/>
                <a:hlinkClick r:id="rId6"/>
              </a:rPr>
              <a:t>https://goodpractices.home.blog/2019/11/27/verification-validation/</a:t>
            </a:r>
          </a:p>
          <a:p>
            <a:pPr marL="275590" indent="-275590"/>
            <a:r>
              <a:rPr lang="en-US">
                <a:ea typeface="+mn-lt"/>
                <a:cs typeface="+mn-lt"/>
                <a:hlinkClick r:id="rId7">
                  <a:extLst>
                    <a:ext uri="{A12FA001-AC4F-418D-AE19-62706E023703}">
                      <ahyp:hlinkClr xmlns:ahyp="http://schemas.microsoft.com/office/drawing/2018/hyperlinkcolor" val="tx"/>
                    </a:ext>
                  </a:extLst>
                </a:hlinkClick>
              </a:rPr>
              <a:t>https://livebook.manning.com/book/unit-testing/</a:t>
            </a:r>
            <a:r>
              <a:rPr lang="en-US">
                <a:ea typeface="+mn-lt"/>
                <a:cs typeface="+mn-lt"/>
              </a:rPr>
              <a:t> - "Unit Testing Principles, Practices, and Patterns", Vladimir </a:t>
            </a:r>
            <a:r>
              <a:rPr lang="en-US" err="1">
                <a:ea typeface="+mn-lt"/>
                <a:cs typeface="+mn-lt"/>
              </a:rPr>
              <a:t>Khorikov</a:t>
            </a:r>
            <a:endParaRPr lang="en-US">
              <a:ea typeface="+mn-lt"/>
              <a:cs typeface="+mn-lt"/>
            </a:endParaRPr>
          </a:p>
          <a:p>
            <a:pPr marL="275590" indent="-275590"/>
            <a:r>
              <a:rPr lang="en-US">
                <a:ea typeface="+mn-lt"/>
                <a:cs typeface="+mn-lt"/>
                <a:hlinkClick r:id="rId8">
                  <a:extLst>
                    <a:ext uri="{A12FA001-AC4F-418D-AE19-62706E023703}">
                      <ahyp:hlinkClr xmlns:ahyp="http://schemas.microsoft.com/office/drawing/2018/hyperlinkcolor" val="tx"/>
                    </a:ext>
                  </a:extLst>
                </a:hlinkClick>
              </a:rPr>
              <a:t>https://learning.oreilly.com/library/view/clean-code/</a:t>
            </a:r>
            <a:r>
              <a:rPr lang="en-US">
                <a:ea typeface="+mn-lt"/>
                <a:cs typeface="+mn-lt"/>
              </a:rPr>
              <a:t> "Clean Code - A Handbook of Agile Software Craftsmanship", Robert C. Martin - Ch.9 Unit Tests </a:t>
            </a:r>
          </a:p>
          <a:p>
            <a:pPr marL="275590" indent="-275590"/>
            <a:r>
              <a:rPr lang="en-US">
                <a:ea typeface="+mn-lt"/>
                <a:cs typeface="+mn-lt"/>
                <a:hlinkClick r:id="rId9">
                  <a:extLst>
                    <a:ext uri="{A12FA001-AC4F-418D-AE19-62706E023703}">
                      <ahyp:hlinkClr xmlns:ahyp="http://schemas.microsoft.com/office/drawing/2018/hyperlinkcolor" val="tx"/>
                    </a:ext>
                  </a:extLst>
                </a:hlinkClick>
              </a:rPr>
              <a:t>https://learning.oreilly.com/library/view/spring-start-here/</a:t>
            </a:r>
            <a:r>
              <a:rPr lang="en-US">
                <a:ea typeface="+mn-lt"/>
                <a:cs typeface="+mn-lt"/>
              </a:rPr>
              <a:t> "Spring Start Here", </a:t>
            </a:r>
            <a:r>
              <a:rPr lang="en-US" err="1">
                <a:ea typeface="+mn-lt"/>
                <a:cs typeface="+mn-lt"/>
              </a:rPr>
              <a:t>Laurentiu</a:t>
            </a:r>
            <a:r>
              <a:rPr lang="en-US">
                <a:ea typeface="+mn-lt"/>
                <a:cs typeface="+mn-lt"/>
              </a:rPr>
              <a:t> </a:t>
            </a:r>
            <a:r>
              <a:rPr lang="en-US" err="1">
                <a:ea typeface="+mn-lt"/>
                <a:cs typeface="+mn-lt"/>
              </a:rPr>
              <a:t>Spilca</a:t>
            </a:r>
            <a:r>
              <a:rPr lang="en-US">
                <a:ea typeface="+mn-lt"/>
                <a:cs typeface="+mn-lt"/>
              </a:rPr>
              <a:t> - Ch.15 Testing your Spring app </a:t>
            </a:r>
          </a:p>
          <a:p>
            <a:pPr marL="275590" indent="-275590"/>
            <a:r>
              <a:rPr lang="en-US">
                <a:ea typeface="+mn-lt"/>
                <a:cs typeface="+mn-lt"/>
                <a:hlinkClick r:id="rId10">
                  <a:extLst>
                    <a:ext uri="{A12FA001-AC4F-418D-AE19-62706E023703}">
                      <ahyp:hlinkClr xmlns:ahyp="http://schemas.microsoft.com/office/drawing/2018/hyperlinkcolor" val="tx"/>
                    </a:ext>
                  </a:extLst>
                </a:hlinkClick>
              </a:rPr>
              <a:t>https://learning.oreilly.com/library/view/junit-in-action/</a:t>
            </a:r>
            <a:r>
              <a:rPr lang="en-US">
                <a:ea typeface="+mn-lt"/>
                <a:cs typeface="+mn-lt"/>
              </a:rPr>
              <a:t> "JUnit in Action", </a:t>
            </a:r>
            <a:r>
              <a:rPr lang="en-US" err="1">
                <a:ea typeface="+mn-lt"/>
                <a:cs typeface="+mn-lt"/>
              </a:rPr>
              <a:t>Catalin</a:t>
            </a:r>
            <a:r>
              <a:rPr lang="en-US">
                <a:ea typeface="+mn-lt"/>
                <a:cs typeface="+mn-lt"/>
              </a:rPr>
              <a:t> </a:t>
            </a:r>
            <a:r>
              <a:rPr lang="en-US" err="1">
                <a:ea typeface="+mn-lt"/>
                <a:cs typeface="+mn-lt"/>
              </a:rPr>
              <a:t>Tudose</a:t>
            </a:r>
            <a:endParaRPr lang="en-US">
              <a:ea typeface="+mn-lt"/>
              <a:cs typeface="+mn-lt"/>
            </a:endParaRPr>
          </a:p>
          <a:p>
            <a:pPr marL="275590" indent="-275590"/>
            <a:r>
              <a:rPr lang="en-US">
                <a:ea typeface="+mn-lt"/>
                <a:cs typeface="+mn-lt"/>
                <a:hlinkClick r:id="rId11"/>
              </a:rPr>
              <a:t>https://www.guru99.com/equivalence-partitioning-boundary-value-analysis.html</a:t>
            </a:r>
            <a:endParaRPr lang="en-US"/>
          </a:p>
          <a:p>
            <a:pPr marL="275590" indent="-275590"/>
            <a:r>
              <a:rPr lang="en-US">
                <a:ea typeface="+mn-lt"/>
                <a:cs typeface="+mn-lt"/>
                <a:hlinkClick r:id="rId12"/>
              </a:rPr>
              <a:t>https://www.guru99.com/integration-testing.html#1</a:t>
            </a:r>
            <a:endParaRPr lang="en-US">
              <a:ea typeface="+mn-lt"/>
              <a:cs typeface="+mn-lt"/>
            </a:endParaRPr>
          </a:p>
          <a:p>
            <a:pPr marL="275590" indent="-275590"/>
            <a:r>
              <a:rPr lang="en-US">
                <a:ea typeface="+mn-lt"/>
                <a:cs typeface="+mn-lt"/>
                <a:hlinkClick r:id="rId13"/>
              </a:rPr>
              <a:t>https://www.softwaretestinghelp.com/what-is-integration-testing/</a:t>
            </a:r>
            <a:endParaRPr lang="en-US">
              <a:ea typeface="+mn-lt"/>
              <a:cs typeface="+mn-lt"/>
            </a:endParaRPr>
          </a:p>
        </p:txBody>
      </p:sp>
      <p:sp>
        <p:nvSpPr>
          <p:cNvPr id="4" name="Slide Number Placeholder 3">
            <a:extLst>
              <a:ext uri="{FF2B5EF4-FFF2-40B4-BE49-F238E27FC236}">
                <a16:creationId xmlns:a16="http://schemas.microsoft.com/office/drawing/2014/main" id="{D9A01815-072C-4827-9C72-DC6D6242559C}"/>
              </a:ext>
            </a:extLst>
          </p:cNvPr>
          <p:cNvSpPr>
            <a:spLocks noGrp="1"/>
          </p:cNvSpPr>
          <p:nvPr>
            <p:ph type="sldNum" sz="quarter" idx="4294967295"/>
          </p:nvPr>
        </p:nvSpPr>
        <p:spPr>
          <a:xfrm>
            <a:off x="0" y="6572250"/>
            <a:ext cx="565150" cy="168275"/>
          </a:xfrm>
        </p:spPr>
        <p:txBody>
          <a:bodyPr/>
          <a:lstStyle/>
          <a:p>
            <a:pPr algn="ctr"/>
            <a:fld id="{90156F56-D5AE-4C6F-B826-C69D1BC521BB}" type="slidenum">
              <a:rPr lang="en-US" dirty="0" smtClean="0"/>
              <a:pPr algn="ctr"/>
              <a:t>20</a:t>
            </a:fld>
            <a:endParaRPr lang="en-US"/>
          </a:p>
        </p:txBody>
      </p:sp>
    </p:spTree>
    <p:extLst>
      <p:ext uri="{BB962C8B-B14F-4D97-AF65-F5344CB8AC3E}">
        <p14:creationId xmlns:p14="http://schemas.microsoft.com/office/powerpoint/2010/main" val="2392597185"/>
      </p:ext>
    </p:extLst>
  </p:cSld>
  <p:clrMapOvr>
    <a:masterClrMapping/>
  </p:clrMapOvr>
  <p:extLst>
    <p:ext uri="{6950BFC3-D8DA-4A85-94F7-54DA5524770B}">
      <p188:commentRel xmlns:p188="http://schemas.microsoft.com/office/powerpoint/2018/8/main" r:id="rId2"/>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7" name="Slide Number Placeholder 3">
            <a:extLst>
              <a:ext uri="{FF2B5EF4-FFF2-40B4-BE49-F238E27FC236}">
                <a16:creationId xmlns:a16="http://schemas.microsoft.com/office/drawing/2014/main" id="{A2A6BA1B-0516-ECE6-56F9-C49E97F7C15C}"/>
              </a:ext>
            </a:extLst>
          </p:cNvPr>
          <p:cNvSpPr>
            <a:spLocks noGrp="1"/>
          </p:cNvSpPr>
          <p:nvPr>
            <p:ph type="sldNum" sz="quarter" idx="4294967295"/>
          </p:nvPr>
        </p:nvSpPr>
        <p:spPr>
          <a:xfrm>
            <a:off x="0" y="6572250"/>
            <a:ext cx="565150" cy="168275"/>
          </a:xfrm>
        </p:spPr>
        <p:txBody>
          <a:bodyPr/>
          <a:lstStyle/>
          <a:p>
            <a:pPr algn="ctr">
              <a:spcAft>
                <a:spcPts val="600"/>
              </a:spcAft>
            </a:pPr>
            <a:fld id="{90156F56-D5AE-4C6F-B826-C69D1BC521BB}" type="slidenum">
              <a:rPr lang="en-US" smtClean="0"/>
              <a:pPr algn="ctr">
                <a:spcAft>
                  <a:spcPts val="600"/>
                </a:spcAft>
              </a:pPr>
              <a:t>21</a:t>
            </a:fld>
            <a:endParaRPr lang="en-US"/>
          </a:p>
        </p:txBody>
      </p:sp>
      <p:sp>
        <p:nvSpPr>
          <p:cNvPr id="4" name="Slide Number Placeholder 3">
            <a:extLst>
              <a:ext uri="{FF2B5EF4-FFF2-40B4-BE49-F238E27FC236}">
                <a16:creationId xmlns:a16="http://schemas.microsoft.com/office/drawing/2014/main" id="{EB931B38-245F-AB49-8F10-F4D099F21FA0}"/>
              </a:ext>
            </a:extLst>
          </p:cNvPr>
          <p:cNvSpPr>
            <a:spLocks/>
          </p:cNvSpPr>
          <p:nvPr/>
        </p:nvSpPr>
        <p:spPr>
          <a:xfrm>
            <a:off x="4050510" y="5882094"/>
            <a:ext cx="482953" cy="143801"/>
          </a:xfrm>
          <a:prstGeom prst="rect">
            <a:avLst/>
          </a:prstGeom>
        </p:spPr>
        <p:txBody>
          <a:bodyPr/>
          <a:lstStyle/>
          <a:p>
            <a:pPr defTabSz="777240"/>
            <a:fld id="{90156F56-D5AE-4C6F-B826-C69D1BC521BB}" type="slidenum">
              <a:rPr lang="en-US" sz="1530" kern="1200">
                <a:solidFill>
                  <a:schemeClr val="tx1"/>
                </a:solidFill>
                <a:latin typeface="+mn-lt"/>
                <a:ea typeface="+mn-ea"/>
                <a:cs typeface="+mn-cs"/>
              </a:rPr>
              <a:pPr defTabSz="777240"/>
              <a:t>21</a:t>
            </a:fld>
            <a:endParaRPr lang="en-US"/>
          </a:p>
        </p:txBody>
      </p:sp>
      <p:pic>
        <p:nvPicPr>
          <p:cNvPr id="8194" name="Picture 2" descr="Closing Slides PowerPoint Template - PPT Slides">
            <a:extLst>
              <a:ext uri="{FF2B5EF4-FFF2-40B4-BE49-F238E27FC236}">
                <a16:creationId xmlns:a16="http://schemas.microsoft.com/office/drawing/2014/main" id="{A974F824-A9AE-D2BA-3F85-90D050BA90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1010"/>
            <a:ext cx="9583272" cy="68754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30634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B34FF-379B-4524-AE8F-09B578662673}"/>
              </a:ext>
            </a:extLst>
          </p:cNvPr>
          <p:cNvSpPr>
            <a:spLocks noGrp="1"/>
          </p:cNvSpPr>
          <p:nvPr>
            <p:ph type="ctrTitle"/>
          </p:nvPr>
        </p:nvSpPr>
        <p:spPr>
          <a:xfrm>
            <a:off x="468694" y="249382"/>
            <a:ext cx="8010144" cy="585216"/>
          </a:xfrm>
        </p:spPr>
        <p:txBody>
          <a:bodyPr/>
          <a:lstStyle/>
          <a:p>
            <a:r>
              <a:rPr lang="en-US" sz="2800"/>
              <a:t>Software testing principles</a:t>
            </a:r>
          </a:p>
        </p:txBody>
      </p:sp>
      <p:sp>
        <p:nvSpPr>
          <p:cNvPr id="3" name="Content Placeholder 2">
            <a:extLst>
              <a:ext uri="{FF2B5EF4-FFF2-40B4-BE49-F238E27FC236}">
                <a16:creationId xmlns:a16="http://schemas.microsoft.com/office/drawing/2014/main" id="{AD5BFD8E-7BED-48A3-BCD6-CAA2691EBEF1}"/>
              </a:ext>
            </a:extLst>
          </p:cNvPr>
          <p:cNvSpPr>
            <a:spLocks noGrp="1"/>
          </p:cNvSpPr>
          <p:nvPr>
            <p:ph idx="4294967295"/>
          </p:nvPr>
        </p:nvSpPr>
        <p:spPr>
          <a:xfrm>
            <a:off x="4983480" y="800100"/>
            <a:ext cx="4505633" cy="5772150"/>
          </a:xfrm>
        </p:spPr>
        <p:txBody>
          <a:bodyPr vert="horz" lIns="108829" tIns="54414" rIns="108829" bIns="54414" rtlCol="0" anchor="t">
            <a:normAutofit fontScale="55000" lnSpcReduction="20000"/>
          </a:bodyPr>
          <a:lstStyle/>
          <a:p>
            <a:pPr marL="0" indent="0">
              <a:buNone/>
            </a:pPr>
            <a:r>
              <a:rPr lang="en-US" sz="2900" b="1">
                <a:ea typeface="+mn-lt"/>
                <a:cs typeface="+mn-lt"/>
              </a:rPr>
              <a:t>Testing shows the presence of defects - </a:t>
            </a:r>
            <a:r>
              <a:rPr lang="en-US" sz="2900">
                <a:ea typeface="+mn-lt"/>
                <a:cs typeface="+mn-lt"/>
              </a:rPr>
              <a:t>Software testing talks about the presence of defects and doesn’t talk about the absence of defects.</a:t>
            </a:r>
          </a:p>
          <a:p>
            <a:pPr marL="342900" indent="-342900">
              <a:buFont typeface="Arial" panose="020B0604020202020204" pitchFamily="34" charset="0"/>
              <a:buChar char="•"/>
            </a:pPr>
            <a:endParaRPr lang="en-US" sz="2900">
              <a:ea typeface="+mn-lt"/>
              <a:cs typeface="+mn-lt"/>
            </a:endParaRPr>
          </a:p>
          <a:p>
            <a:pPr marL="0" indent="0">
              <a:buNone/>
            </a:pPr>
            <a:r>
              <a:rPr lang="en-US" sz="2900" b="1">
                <a:solidFill>
                  <a:srgbClr val="CBAE29"/>
                </a:solidFill>
                <a:ea typeface="+mn-lt"/>
                <a:cs typeface="+mn-lt"/>
              </a:rPr>
              <a:t>Exhaustive testing is not possible </a:t>
            </a:r>
            <a:r>
              <a:rPr lang="en-US" sz="2900" b="1">
                <a:ea typeface="+mn-lt"/>
                <a:cs typeface="+mn-lt"/>
              </a:rPr>
              <a:t>- </a:t>
            </a:r>
            <a:r>
              <a:rPr lang="en-US" sz="2900">
                <a:ea typeface="+mn-lt"/>
                <a:cs typeface="+mn-lt"/>
              </a:rPr>
              <a:t> software can never test every test case and even if it did, that would take too much time &amp; effort – it would be impractical</a:t>
            </a:r>
          </a:p>
          <a:p>
            <a:pPr marL="0" indent="0">
              <a:buNone/>
            </a:pPr>
            <a:endParaRPr lang="en-US" sz="2900">
              <a:ea typeface="+mn-lt"/>
              <a:cs typeface="+mn-lt"/>
            </a:endParaRPr>
          </a:p>
          <a:p>
            <a:pPr marL="0" indent="0">
              <a:buNone/>
            </a:pPr>
            <a:r>
              <a:rPr lang="en-US" sz="2900" b="1">
                <a:solidFill>
                  <a:srgbClr val="82C662"/>
                </a:solidFill>
                <a:ea typeface="+mn-lt"/>
                <a:cs typeface="+mn-lt"/>
              </a:rPr>
              <a:t>Early Testing </a:t>
            </a:r>
            <a:r>
              <a:rPr lang="en-US" sz="2900" b="1">
                <a:ea typeface="+mn-lt"/>
                <a:cs typeface="+mn-lt"/>
              </a:rPr>
              <a:t>- </a:t>
            </a:r>
            <a:r>
              <a:rPr lang="en-US" sz="2900">
                <a:ea typeface="+mn-lt"/>
                <a:cs typeface="+mn-lt"/>
              </a:rPr>
              <a:t>a defect detected in early stages will be very less expensive</a:t>
            </a:r>
          </a:p>
          <a:p>
            <a:pPr marL="342900" indent="-342900">
              <a:buFont typeface="Arial" panose="020B0604020202020204" pitchFamily="34" charset="0"/>
              <a:buChar char="•"/>
            </a:pPr>
            <a:endParaRPr lang="en-US" sz="2900">
              <a:ea typeface="+mn-lt"/>
              <a:cs typeface="+mn-lt"/>
            </a:endParaRPr>
          </a:p>
          <a:p>
            <a:pPr marL="0" indent="0">
              <a:buNone/>
            </a:pPr>
            <a:r>
              <a:rPr lang="en-US" sz="2900" b="1">
                <a:solidFill>
                  <a:srgbClr val="F04B39"/>
                </a:solidFill>
              </a:rPr>
              <a:t>Defect clustering </a:t>
            </a:r>
            <a:r>
              <a:rPr lang="en-US" sz="2900" b="1"/>
              <a:t>- </a:t>
            </a:r>
            <a:r>
              <a:rPr lang="en-US" sz="2900"/>
              <a:t>a small portion of the code could contain most of the defects (80/20 Pareto Principle)</a:t>
            </a:r>
          </a:p>
          <a:p>
            <a:pPr marL="342900" indent="-342900">
              <a:buFont typeface="Arial" panose="020B0604020202020204" pitchFamily="34" charset="0"/>
              <a:buChar char="•"/>
            </a:pPr>
            <a:endParaRPr lang="en-US" sz="2900"/>
          </a:p>
          <a:p>
            <a:pPr marL="0" indent="0">
              <a:buNone/>
            </a:pPr>
            <a:r>
              <a:rPr lang="en-US" sz="2900" b="1">
                <a:solidFill>
                  <a:srgbClr val="BB4199"/>
                </a:solidFill>
              </a:rPr>
              <a:t>Pesticide paradox </a:t>
            </a:r>
            <a:r>
              <a:rPr lang="en-US" sz="2900" b="1">
                <a:ea typeface="+mn-lt"/>
                <a:cs typeface="+mn-lt"/>
              </a:rPr>
              <a:t>- </a:t>
            </a:r>
            <a:r>
              <a:rPr lang="en-US" sz="2900">
                <a:ea typeface="+mn-lt"/>
                <a:cs typeface="+mn-lt"/>
              </a:rPr>
              <a:t>repeating the same test cases on the same software will not reveal new bugs</a:t>
            </a:r>
          </a:p>
          <a:p>
            <a:pPr marL="342900" indent="-342900">
              <a:buFont typeface="Arial" panose="020B0604020202020204" pitchFamily="34" charset="0"/>
              <a:buChar char="•"/>
            </a:pPr>
            <a:endParaRPr lang="en-US" sz="2900">
              <a:ea typeface="+mn-lt"/>
              <a:cs typeface="+mn-lt"/>
            </a:endParaRPr>
          </a:p>
          <a:p>
            <a:pPr marL="0" indent="0">
              <a:buNone/>
            </a:pPr>
            <a:r>
              <a:rPr lang="en-US" sz="2900" b="1">
                <a:solidFill>
                  <a:srgbClr val="C00000"/>
                </a:solidFill>
                <a:ea typeface="+mn-lt"/>
                <a:cs typeface="+mn-lt"/>
              </a:rPr>
              <a:t>Testing is context-dependent </a:t>
            </a:r>
            <a:r>
              <a:rPr lang="en-US" sz="2900" b="1">
                <a:ea typeface="+mn-lt"/>
                <a:cs typeface="+mn-lt"/>
              </a:rPr>
              <a:t>- </a:t>
            </a:r>
            <a:r>
              <a:rPr lang="en-US" sz="2900">
                <a:ea typeface="+mn-lt"/>
                <a:cs typeface="+mn-lt"/>
              </a:rPr>
              <a:t>different types of software need different types of testing</a:t>
            </a:r>
          </a:p>
          <a:p>
            <a:pPr marL="342900" indent="-342900">
              <a:buFont typeface="Arial" panose="020B0604020202020204" pitchFamily="34" charset="0"/>
              <a:buChar char="•"/>
            </a:pPr>
            <a:endParaRPr lang="en-US" sz="2900">
              <a:ea typeface="+mn-lt"/>
              <a:cs typeface="+mn-lt"/>
            </a:endParaRPr>
          </a:p>
          <a:p>
            <a:pPr marL="0" indent="0">
              <a:buNone/>
            </a:pPr>
            <a:r>
              <a:rPr lang="en-US" sz="2900" b="1">
                <a:solidFill>
                  <a:srgbClr val="616FB4"/>
                </a:solidFill>
                <a:ea typeface="+mn-lt"/>
                <a:cs typeface="+mn-lt"/>
              </a:rPr>
              <a:t>Absence of errors fallacy </a:t>
            </a:r>
            <a:r>
              <a:rPr lang="en-US" sz="2900" b="1">
                <a:ea typeface="+mn-lt"/>
                <a:cs typeface="+mn-lt"/>
              </a:rPr>
              <a:t>- </a:t>
            </a:r>
            <a:r>
              <a:rPr lang="en-US" sz="2900">
                <a:ea typeface="+mn-lt"/>
                <a:cs typeface="+mn-lt"/>
              </a:rPr>
              <a:t>If a software is 99% bug-free, but it does not follow the user requirements, then it is unusable</a:t>
            </a:r>
            <a:endParaRPr lang="en-US" sz="2900"/>
          </a:p>
          <a:p>
            <a:pPr marL="275590" indent="-275590"/>
            <a:endParaRPr lang="en-US"/>
          </a:p>
          <a:p>
            <a:pPr marL="275590" indent="-275590"/>
            <a:endParaRPr lang="en-US"/>
          </a:p>
        </p:txBody>
      </p:sp>
      <p:sp>
        <p:nvSpPr>
          <p:cNvPr id="4" name="Slide Number Placeholder 3">
            <a:extLst>
              <a:ext uri="{FF2B5EF4-FFF2-40B4-BE49-F238E27FC236}">
                <a16:creationId xmlns:a16="http://schemas.microsoft.com/office/drawing/2014/main" id="{36E9A0FC-CF1B-44AE-A53B-61DDDD203F81}"/>
              </a:ext>
            </a:extLst>
          </p:cNvPr>
          <p:cNvSpPr>
            <a:spLocks noGrp="1"/>
          </p:cNvSpPr>
          <p:nvPr>
            <p:ph type="sldNum" sz="quarter" idx="4294967295"/>
          </p:nvPr>
        </p:nvSpPr>
        <p:spPr>
          <a:xfrm>
            <a:off x="0" y="6572250"/>
            <a:ext cx="565150" cy="168275"/>
          </a:xfrm>
        </p:spPr>
        <p:txBody>
          <a:bodyPr/>
          <a:lstStyle/>
          <a:p>
            <a:pPr algn="ctr"/>
            <a:fld id="{90156F56-D5AE-4C6F-B826-C69D1BC521BB}" type="slidenum">
              <a:rPr lang="en-US" dirty="0" smtClean="0"/>
              <a:pPr algn="ctr"/>
              <a:t>3</a:t>
            </a:fld>
            <a:endParaRPr lang="en-US"/>
          </a:p>
        </p:txBody>
      </p:sp>
      <p:pic>
        <p:nvPicPr>
          <p:cNvPr id="5122" name="Picture 2" descr="Software Testing Principles - javatpoint">
            <a:extLst>
              <a:ext uri="{FF2B5EF4-FFF2-40B4-BE49-F238E27FC236}">
                <a16:creationId xmlns:a16="http://schemas.microsoft.com/office/drawing/2014/main" id="{56B632B5-DD63-AA39-11CD-29C05E86F9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832" y="1147212"/>
            <a:ext cx="4605883" cy="4716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6144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2"/>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A18F1-261D-41AD-A5F3-AC84CFCE8CC0}"/>
              </a:ext>
            </a:extLst>
          </p:cNvPr>
          <p:cNvSpPr>
            <a:spLocks noGrp="1"/>
          </p:cNvSpPr>
          <p:nvPr>
            <p:ph type="ctrTitle"/>
          </p:nvPr>
        </p:nvSpPr>
        <p:spPr>
          <a:xfrm>
            <a:off x="444546" y="163657"/>
            <a:ext cx="8010144" cy="585216"/>
          </a:xfrm>
        </p:spPr>
        <p:txBody>
          <a:bodyPr/>
          <a:lstStyle/>
          <a:p>
            <a:r>
              <a:rPr lang="en-US" sz="2800"/>
              <a:t>Testing guidelines</a:t>
            </a:r>
          </a:p>
        </p:txBody>
      </p:sp>
      <p:sp>
        <p:nvSpPr>
          <p:cNvPr id="3" name="Content Placeholder 2">
            <a:extLst>
              <a:ext uri="{FF2B5EF4-FFF2-40B4-BE49-F238E27FC236}">
                <a16:creationId xmlns:a16="http://schemas.microsoft.com/office/drawing/2014/main" id="{EBD90F84-A327-49FF-BA87-864A61269352}"/>
              </a:ext>
            </a:extLst>
          </p:cNvPr>
          <p:cNvSpPr>
            <a:spLocks noGrp="1"/>
          </p:cNvSpPr>
          <p:nvPr>
            <p:ph idx="4294967295"/>
          </p:nvPr>
        </p:nvSpPr>
        <p:spPr>
          <a:xfrm>
            <a:off x="444546" y="1069761"/>
            <a:ext cx="8856208" cy="5181600"/>
          </a:xfrm>
        </p:spPr>
        <p:txBody>
          <a:bodyPr vert="horz" lIns="108829" tIns="54414" rIns="108829" bIns="54414" rtlCol="0" anchor="t">
            <a:normAutofit lnSpcReduction="10000"/>
          </a:bodyPr>
          <a:lstStyle/>
          <a:p>
            <a:pPr marL="0" indent="0">
              <a:buNone/>
            </a:pPr>
            <a:r>
              <a:rPr lang="en-US" b="1">
                <a:ea typeface="+mn-lt"/>
                <a:cs typeface="+mn-lt"/>
              </a:rPr>
              <a:t>Start as early as possible </a:t>
            </a:r>
            <a:r>
              <a:rPr lang="en-US"/>
              <a:t>– start parallelly alongside the requirement analysis process</a:t>
            </a:r>
          </a:p>
          <a:p>
            <a:pPr marL="0" indent="0">
              <a:buNone/>
            </a:pPr>
            <a:endParaRPr lang="en-US"/>
          </a:p>
          <a:p>
            <a:pPr marL="0" indent="0">
              <a:buNone/>
            </a:pPr>
            <a:r>
              <a:rPr lang="en-US" b="1"/>
              <a:t>Prioritize sections </a:t>
            </a:r>
            <a:r>
              <a:rPr lang="en-US"/>
              <a:t>– most critical sections should be prioritized</a:t>
            </a:r>
          </a:p>
          <a:p>
            <a:pPr marL="0" indent="0">
              <a:buNone/>
            </a:pPr>
            <a:endParaRPr lang="en-US"/>
          </a:p>
          <a:p>
            <a:pPr marL="0" indent="0">
              <a:buNone/>
            </a:pPr>
            <a:r>
              <a:rPr lang="en-US"/>
              <a:t>Keep in mind that the </a:t>
            </a:r>
            <a:r>
              <a:rPr lang="en-US" b="1"/>
              <a:t>testing time for software is limited</a:t>
            </a:r>
            <a:r>
              <a:rPr lang="en-US"/>
              <a:t> – testing deadlines, completion of test cases, code coverage to a certain point, budget limits, bug rate below a certain level etc.</a:t>
            </a:r>
          </a:p>
          <a:p>
            <a:pPr marL="0" indent="0">
              <a:buNone/>
            </a:pPr>
            <a:endParaRPr lang="en-US"/>
          </a:p>
          <a:p>
            <a:pPr marL="0" indent="0">
              <a:buNone/>
            </a:pPr>
            <a:r>
              <a:rPr lang="en-US"/>
              <a:t>Testing should be done with </a:t>
            </a:r>
            <a:r>
              <a:rPr lang="en-US" b="1"/>
              <a:t>correct/expected </a:t>
            </a:r>
            <a:r>
              <a:rPr lang="en-US"/>
              <a:t>data and test cases as well as with </a:t>
            </a:r>
            <a:r>
              <a:rPr lang="en-US" b="1"/>
              <a:t>flawed/unexpected test cases</a:t>
            </a:r>
          </a:p>
          <a:p>
            <a:pPr marL="0" indent="0">
              <a:buNone/>
            </a:pPr>
            <a:endParaRPr lang="en-US" b="1"/>
          </a:p>
          <a:p>
            <a:pPr marL="0" indent="0">
              <a:buNone/>
            </a:pPr>
            <a:r>
              <a:rPr lang="en-US"/>
              <a:t>Testing should be done </a:t>
            </a:r>
            <a:r>
              <a:rPr lang="en-US" b="1"/>
              <a:t>throughout the Software Development Life Cycle</a:t>
            </a:r>
            <a:r>
              <a:rPr lang="en-US"/>
              <a:t> – from the requirements phase till the implementation phase and even beyond</a:t>
            </a:r>
          </a:p>
          <a:p>
            <a:pPr marL="275590" indent="-275590"/>
            <a:endParaRPr lang="en-US"/>
          </a:p>
        </p:txBody>
      </p:sp>
      <p:sp>
        <p:nvSpPr>
          <p:cNvPr id="4" name="Slide Number Placeholder 3">
            <a:extLst>
              <a:ext uri="{FF2B5EF4-FFF2-40B4-BE49-F238E27FC236}">
                <a16:creationId xmlns:a16="http://schemas.microsoft.com/office/drawing/2014/main" id="{CBE67D85-904B-4917-9D56-6BD74BB76A41}"/>
              </a:ext>
            </a:extLst>
          </p:cNvPr>
          <p:cNvSpPr>
            <a:spLocks noGrp="1"/>
          </p:cNvSpPr>
          <p:nvPr>
            <p:ph type="sldNum" sz="quarter" idx="4294967295"/>
          </p:nvPr>
        </p:nvSpPr>
        <p:spPr>
          <a:xfrm>
            <a:off x="0" y="6572250"/>
            <a:ext cx="565150" cy="168275"/>
          </a:xfrm>
        </p:spPr>
        <p:txBody>
          <a:bodyPr/>
          <a:lstStyle/>
          <a:p>
            <a:pPr algn="ctr"/>
            <a:fld id="{90156F56-D5AE-4C6F-B826-C69D1BC521BB}" type="slidenum">
              <a:rPr lang="en-US" smtClean="0"/>
              <a:pPr algn="ctr"/>
              <a:t>4</a:t>
            </a:fld>
            <a:endParaRPr lang="en-US"/>
          </a:p>
        </p:txBody>
      </p:sp>
    </p:spTree>
    <p:extLst>
      <p:ext uri="{BB962C8B-B14F-4D97-AF65-F5344CB8AC3E}">
        <p14:creationId xmlns:p14="http://schemas.microsoft.com/office/powerpoint/2010/main" val="1510006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7D7017-9E6F-EABC-DC3D-019F268AB80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0DA6FFE-CD72-0853-C1EE-27429DDC7ED0}"/>
              </a:ext>
            </a:extLst>
          </p:cNvPr>
          <p:cNvSpPr>
            <a:spLocks noGrp="1"/>
          </p:cNvSpPr>
          <p:nvPr>
            <p:ph type="ctrTitle"/>
          </p:nvPr>
        </p:nvSpPr>
        <p:spPr>
          <a:xfrm>
            <a:off x="444546" y="163657"/>
            <a:ext cx="8010144" cy="585216"/>
          </a:xfrm>
        </p:spPr>
        <p:txBody>
          <a:bodyPr/>
          <a:lstStyle/>
          <a:p>
            <a:r>
              <a:rPr lang="en-US" sz="2800"/>
              <a:t>Software testing lifecycle (STLC)</a:t>
            </a:r>
          </a:p>
        </p:txBody>
      </p:sp>
      <p:sp>
        <p:nvSpPr>
          <p:cNvPr id="4" name="Slide Number Placeholder 3">
            <a:extLst>
              <a:ext uri="{FF2B5EF4-FFF2-40B4-BE49-F238E27FC236}">
                <a16:creationId xmlns:a16="http://schemas.microsoft.com/office/drawing/2014/main" id="{536938C1-FDBE-1143-44DF-57948FFF84D9}"/>
              </a:ext>
            </a:extLst>
          </p:cNvPr>
          <p:cNvSpPr>
            <a:spLocks noGrp="1"/>
          </p:cNvSpPr>
          <p:nvPr>
            <p:ph type="sldNum" sz="quarter" idx="4294967295"/>
          </p:nvPr>
        </p:nvSpPr>
        <p:spPr>
          <a:xfrm>
            <a:off x="0" y="6572250"/>
            <a:ext cx="565150" cy="168275"/>
          </a:xfrm>
        </p:spPr>
        <p:txBody>
          <a:bodyPr/>
          <a:lstStyle/>
          <a:p>
            <a:pPr algn="ctr"/>
            <a:fld id="{90156F56-D5AE-4C6F-B826-C69D1BC521BB}" type="slidenum">
              <a:rPr lang="en-US" dirty="0" smtClean="0"/>
              <a:pPr algn="ctr"/>
              <a:t>5</a:t>
            </a:fld>
            <a:endParaRPr lang="en-US"/>
          </a:p>
        </p:txBody>
      </p:sp>
      <p:sp>
        <p:nvSpPr>
          <p:cNvPr id="7" name="Freeform 6">
            <a:extLst>
              <a:ext uri="{FF2B5EF4-FFF2-40B4-BE49-F238E27FC236}">
                <a16:creationId xmlns:a16="http://schemas.microsoft.com/office/drawing/2014/main" id="{0C510629-158F-DF71-224E-F4FD32BFFCE9}"/>
              </a:ext>
            </a:extLst>
          </p:cNvPr>
          <p:cNvSpPr/>
          <p:nvPr/>
        </p:nvSpPr>
        <p:spPr>
          <a:xfrm>
            <a:off x="802111" y="5443841"/>
            <a:ext cx="8148849" cy="558441"/>
          </a:xfrm>
          <a:custGeom>
            <a:avLst/>
            <a:gdLst>
              <a:gd name="connsiteX0" fmla="*/ 0 w 8148849"/>
              <a:gd name="connsiteY0" fmla="*/ 0 h 558441"/>
              <a:gd name="connsiteX1" fmla="*/ 8148849 w 8148849"/>
              <a:gd name="connsiteY1" fmla="*/ 0 h 558441"/>
              <a:gd name="connsiteX2" fmla="*/ 8148849 w 8148849"/>
              <a:gd name="connsiteY2" fmla="*/ 558441 h 558441"/>
              <a:gd name="connsiteX3" fmla="*/ 0 w 8148849"/>
              <a:gd name="connsiteY3" fmla="*/ 558441 h 558441"/>
              <a:gd name="connsiteX4" fmla="*/ 0 w 8148849"/>
              <a:gd name="connsiteY4" fmla="*/ 0 h 5584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8849" h="558441">
                <a:moveTo>
                  <a:pt x="0" y="0"/>
                </a:moveTo>
                <a:lnTo>
                  <a:pt x="8148849" y="0"/>
                </a:lnTo>
                <a:lnTo>
                  <a:pt x="8148849" y="558441"/>
                </a:lnTo>
                <a:lnTo>
                  <a:pt x="0" y="558441"/>
                </a:lnTo>
                <a:lnTo>
                  <a:pt x="0" y="0"/>
                </a:lnTo>
                <a:close/>
              </a:path>
            </a:pathLst>
          </a:custGeom>
          <a:solidFill>
            <a:schemeClr val="tx1"/>
          </a:solidFill>
        </p:spPr>
        <p:style>
          <a:lnRef idx="3">
            <a:schemeClr val="lt1">
              <a:hueOff val="0"/>
              <a:satOff val="0"/>
              <a:lumOff val="0"/>
              <a:alphaOff val="0"/>
            </a:schemeClr>
          </a:lnRef>
          <a:fillRef idx="1">
            <a:scrgbClr r="0" g="0" b="0"/>
          </a:fillRef>
          <a:effectRef idx="1">
            <a:schemeClr val="accent1">
              <a:hueOff val="0"/>
              <a:satOff val="0"/>
              <a:lumOff val="0"/>
              <a:alphaOff val="0"/>
            </a:schemeClr>
          </a:effectRef>
          <a:fontRef idx="minor">
            <a:schemeClr val="lt1"/>
          </a:fontRef>
        </p:style>
        <p:txBody>
          <a:bodyPr spcFirstLastPara="0" vert="horz" wrap="square" lIns="135128" tIns="135128" rIns="135128" bIns="135128" numCol="1" spcCol="1270" anchor="ctr" anchorCtr="0">
            <a:noAutofit/>
          </a:bodyPr>
          <a:lstStyle/>
          <a:p>
            <a:pPr marL="0" lvl="0" indent="0" algn="ctr" defTabSz="844550">
              <a:lnSpc>
                <a:spcPct val="90000"/>
              </a:lnSpc>
              <a:spcBef>
                <a:spcPct val="0"/>
              </a:spcBef>
              <a:spcAft>
                <a:spcPct val="35000"/>
              </a:spcAft>
              <a:buNone/>
            </a:pPr>
            <a:r>
              <a:rPr lang="en-GB" sz="1900" kern="1200"/>
              <a:t>Test</a:t>
            </a:r>
            <a:r>
              <a:rPr lang="en-GB" sz="1900" kern="1200" baseline="0"/>
              <a:t> Case Closure</a:t>
            </a:r>
            <a:endParaRPr lang="en-GB" sz="1900" kern="1200"/>
          </a:p>
        </p:txBody>
      </p:sp>
      <p:sp>
        <p:nvSpPr>
          <p:cNvPr id="8" name="Freeform 7">
            <a:extLst>
              <a:ext uri="{FF2B5EF4-FFF2-40B4-BE49-F238E27FC236}">
                <a16:creationId xmlns:a16="http://schemas.microsoft.com/office/drawing/2014/main" id="{976A4FCC-6BD0-D192-1855-E1499BAA1D1A}"/>
              </a:ext>
            </a:extLst>
          </p:cNvPr>
          <p:cNvSpPr/>
          <p:nvPr/>
        </p:nvSpPr>
        <p:spPr>
          <a:xfrm>
            <a:off x="802111" y="4593334"/>
            <a:ext cx="8148850" cy="858883"/>
          </a:xfrm>
          <a:custGeom>
            <a:avLst/>
            <a:gdLst>
              <a:gd name="connsiteX0" fmla="*/ 0 w 8148849"/>
              <a:gd name="connsiteY0" fmla="*/ 300806 h 858882"/>
              <a:gd name="connsiteX1" fmla="*/ 3967064 w 8148849"/>
              <a:gd name="connsiteY1" fmla="*/ 300806 h 858882"/>
              <a:gd name="connsiteX2" fmla="*/ 3967064 w 8148849"/>
              <a:gd name="connsiteY2" fmla="*/ 214721 h 858882"/>
              <a:gd name="connsiteX3" fmla="*/ 3859704 w 8148849"/>
              <a:gd name="connsiteY3" fmla="*/ 214721 h 858882"/>
              <a:gd name="connsiteX4" fmla="*/ 4074425 w 8148849"/>
              <a:gd name="connsiteY4" fmla="*/ 0 h 858882"/>
              <a:gd name="connsiteX5" fmla="*/ 4289145 w 8148849"/>
              <a:gd name="connsiteY5" fmla="*/ 214721 h 858882"/>
              <a:gd name="connsiteX6" fmla="*/ 4181785 w 8148849"/>
              <a:gd name="connsiteY6" fmla="*/ 214721 h 858882"/>
              <a:gd name="connsiteX7" fmla="*/ 4181785 w 8148849"/>
              <a:gd name="connsiteY7" fmla="*/ 300806 h 858882"/>
              <a:gd name="connsiteX8" fmla="*/ 8148849 w 8148849"/>
              <a:gd name="connsiteY8" fmla="*/ 300806 h 858882"/>
              <a:gd name="connsiteX9" fmla="*/ 8148849 w 8148849"/>
              <a:gd name="connsiteY9" fmla="*/ 858882 h 858882"/>
              <a:gd name="connsiteX10" fmla="*/ 0 w 8148849"/>
              <a:gd name="connsiteY10" fmla="*/ 858882 h 858882"/>
              <a:gd name="connsiteX11" fmla="*/ 0 w 8148849"/>
              <a:gd name="connsiteY11" fmla="*/ 300806 h 858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148849" h="858882">
                <a:moveTo>
                  <a:pt x="8148849" y="558076"/>
                </a:moveTo>
                <a:lnTo>
                  <a:pt x="4181785" y="558076"/>
                </a:lnTo>
                <a:lnTo>
                  <a:pt x="4181785" y="644161"/>
                </a:lnTo>
                <a:lnTo>
                  <a:pt x="4289145" y="644161"/>
                </a:lnTo>
                <a:lnTo>
                  <a:pt x="4074424" y="858881"/>
                </a:lnTo>
                <a:lnTo>
                  <a:pt x="3859704" y="644161"/>
                </a:lnTo>
                <a:lnTo>
                  <a:pt x="3967064" y="644161"/>
                </a:lnTo>
                <a:lnTo>
                  <a:pt x="3967064" y="558076"/>
                </a:lnTo>
                <a:lnTo>
                  <a:pt x="0" y="558076"/>
                </a:lnTo>
                <a:lnTo>
                  <a:pt x="0" y="1"/>
                </a:lnTo>
                <a:lnTo>
                  <a:pt x="8148849" y="1"/>
                </a:lnTo>
                <a:lnTo>
                  <a:pt x="8148849" y="558076"/>
                </a:lnTo>
                <a:close/>
              </a:path>
            </a:pathLst>
          </a:custGeom>
          <a:solidFill>
            <a:schemeClr val="accent6"/>
          </a:solidFill>
        </p:spPr>
        <p:style>
          <a:lnRef idx="3">
            <a:schemeClr val="lt1">
              <a:hueOff val="0"/>
              <a:satOff val="0"/>
              <a:lumOff val="0"/>
              <a:alphaOff val="0"/>
            </a:schemeClr>
          </a:lnRef>
          <a:fillRef idx="1">
            <a:scrgbClr r="0" g="0" b="0"/>
          </a:fillRef>
          <a:effectRef idx="1">
            <a:schemeClr val="accent1">
              <a:hueOff val="0"/>
              <a:satOff val="0"/>
              <a:lumOff val="0"/>
              <a:alphaOff val="0"/>
            </a:schemeClr>
          </a:effectRef>
          <a:fontRef idx="minor">
            <a:schemeClr val="lt1"/>
          </a:fontRef>
        </p:style>
        <p:txBody>
          <a:bodyPr spcFirstLastPara="0" vert="horz" wrap="square" lIns="135127" tIns="135129" rIns="135129" bIns="435934" numCol="1" spcCol="1270" anchor="ctr" anchorCtr="0">
            <a:noAutofit/>
          </a:bodyPr>
          <a:lstStyle/>
          <a:p>
            <a:pPr marL="0" lvl="0" indent="0" algn="ctr" defTabSz="844550">
              <a:lnSpc>
                <a:spcPct val="90000"/>
              </a:lnSpc>
              <a:spcBef>
                <a:spcPct val="0"/>
              </a:spcBef>
              <a:spcAft>
                <a:spcPct val="35000"/>
              </a:spcAft>
              <a:buNone/>
            </a:pPr>
            <a:r>
              <a:rPr lang="en-GB" sz="1900" kern="1200"/>
              <a:t>Test Execution</a:t>
            </a:r>
          </a:p>
        </p:txBody>
      </p:sp>
      <p:sp>
        <p:nvSpPr>
          <p:cNvPr id="9" name="Freeform 8">
            <a:extLst>
              <a:ext uri="{FF2B5EF4-FFF2-40B4-BE49-F238E27FC236}">
                <a16:creationId xmlns:a16="http://schemas.microsoft.com/office/drawing/2014/main" id="{25DDDEC5-AC66-D36B-8B0D-C3620EE952F4}"/>
              </a:ext>
            </a:extLst>
          </p:cNvPr>
          <p:cNvSpPr/>
          <p:nvPr/>
        </p:nvSpPr>
        <p:spPr>
          <a:xfrm>
            <a:off x="802111" y="3742828"/>
            <a:ext cx="8148849" cy="858883"/>
          </a:xfrm>
          <a:custGeom>
            <a:avLst/>
            <a:gdLst>
              <a:gd name="connsiteX0" fmla="*/ 0 w 8148849"/>
              <a:gd name="connsiteY0" fmla="*/ 300806 h 858882"/>
              <a:gd name="connsiteX1" fmla="*/ 3967064 w 8148849"/>
              <a:gd name="connsiteY1" fmla="*/ 300806 h 858882"/>
              <a:gd name="connsiteX2" fmla="*/ 3967064 w 8148849"/>
              <a:gd name="connsiteY2" fmla="*/ 214721 h 858882"/>
              <a:gd name="connsiteX3" fmla="*/ 3859704 w 8148849"/>
              <a:gd name="connsiteY3" fmla="*/ 214721 h 858882"/>
              <a:gd name="connsiteX4" fmla="*/ 4074425 w 8148849"/>
              <a:gd name="connsiteY4" fmla="*/ 0 h 858882"/>
              <a:gd name="connsiteX5" fmla="*/ 4289145 w 8148849"/>
              <a:gd name="connsiteY5" fmla="*/ 214721 h 858882"/>
              <a:gd name="connsiteX6" fmla="*/ 4181785 w 8148849"/>
              <a:gd name="connsiteY6" fmla="*/ 214721 h 858882"/>
              <a:gd name="connsiteX7" fmla="*/ 4181785 w 8148849"/>
              <a:gd name="connsiteY7" fmla="*/ 300806 h 858882"/>
              <a:gd name="connsiteX8" fmla="*/ 8148849 w 8148849"/>
              <a:gd name="connsiteY8" fmla="*/ 300806 h 858882"/>
              <a:gd name="connsiteX9" fmla="*/ 8148849 w 8148849"/>
              <a:gd name="connsiteY9" fmla="*/ 858882 h 858882"/>
              <a:gd name="connsiteX10" fmla="*/ 0 w 8148849"/>
              <a:gd name="connsiteY10" fmla="*/ 858882 h 858882"/>
              <a:gd name="connsiteX11" fmla="*/ 0 w 8148849"/>
              <a:gd name="connsiteY11" fmla="*/ 300806 h 858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148849" h="858882">
                <a:moveTo>
                  <a:pt x="8148849" y="558076"/>
                </a:moveTo>
                <a:lnTo>
                  <a:pt x="4181785" y="558076"/>
                </a:lnTo>
                <a:lnTo>
                  <a:pt x="4181785" y="644161"/>
                </a:lnTo>
                <a:lnTo>
                  <a:pt x="4289145" y="644161"/>
                </a:lnTo>
                <a:lnTo>
                  <a:pt x="4074424" y="858881"/>
                </a:lnTo>
                <a:lnTo>
                  <a:pt x="3859704" y="644161"/>
                </a:lnTo>
                <a:lnTo>
                  <a:pt x="3967064" y="644161"/>
                </a:lnTo>
                <a:lnTo>
                  <a:pt x="3967064" y="558076"/>
                </a:lnTo>
                <a:lnTo>
                  <a:pt x="0" y="558076"/>
                </a:lnTo>
                <a:lnTo>
                  <a:pt x="0" y="1"/>
                </a:lnTo>
                <a:lnTo>
                  <a:pt x="8148849" y="1"/>
                </a:lnTo>
                <a:lnTo>
                  <a:pt x="8148849" y="558076"/>
                </a:lnTo>
                <a:close/>
              </a:path>
            </a:pathLst>
          </a:custGeom>
          <a:solidFill>
            <a:schemeClr val="accent5">
              <a:lumMod val="75000"/>
            </a:schemeClr>
          </a:solidFill>
        </p:spPr>
        <p:style>
          <a:lnRef idx="3">
            <a:schemeClr val="lt1">
              <a:hueOff val="0"/>
              <a:satOff val="0"/>
              <a:lumOff val="0"/>
              <a:alphaOff val="0"/>
            </a:schemeClr>
          </a:lnRef>
          <a:fillRef idx="1">
            <a:scrgbClr r="0" g="0" b="0"/>
          </a:fillRef>
          <a:effectRef idx="1">
            <a:schemeClr val="accent1">
              <a:hueOff val="0"/>
              <a:satOff val="0"/>
              <a:lumOff val="0"/>
              <a:alphaOff val="0"/>
            </a:schemeClr>
          </a:effectRef>
          <a:fontRef idx="minor">
            <a:schemeClr val="lt1"/>
          </a:fontRef>
        </p:style>
        <p:txBody>
          <a:bodyPr spcFirstLastPara="0" vert="horz" wrap="square" lIns="135128" tIns="135129" rIns="135128" bIns="435934" numCol="1" spcCol="1270" anchor="ctr" anchorCtr="0">
            <a:noAutofit/>
          </a:bodyPr>
          <a:lstStyle/>
          <a:p>
            <a:pPr marL="0" lvl="0" indent="0" algn="ctr" defTabSz="844550">
              <a:lnSpc>
                <a:spcPct val="90000"/>
              </a:lnSpc>
              <a:spcBef>
                <a:spcPct val="0"/>
              </a:spcBef>
              <a:spcAft>
                <a:spcPct val="35000"/>
              </a:spcAft>
              <a:buNone/>
            </a:pPr>
            <a:r>
              <a:rPr lang="en-GB" sz="1900" kern="1200"/>
              <a:t>Environment Setup</a:t>
            </a:r>
          </a:p>
        </p:txBody>
      </p:sp>
      <p:sp>
        <p:nvSpPr>
          <p:cNvPr id="10" name="Freeform 9">
            <a:extLst>
              <a:ext uri="{FF2B5EF4-FFF2-40B4-BE49-F238E27FC236}">
                <a16:creationId xmlns:a16="http://schemas.microsoft.com/office/drawing/2014/main" id="{B6912AA1-61BE-BDDA-2220-225B9E16E565}"/>
              </a:ext>
            </a:extLst>
          </p:cNvPr>
          <p:cNvSpPr/>
          <p:nvPr/>
        </p:nvSpPr>
        <p:spPr>
          <a:xfrm>
            <a:off x="802111" y="2892322"/>
            <a:ext cx="8148849" cy="858883"/>
          </a:xfrm>
          <a:custGeom>
            <a:avLst/>
            <a:gdLst>
              <a:gd name="connsiteX0" fmla="*/ 0 w 8148849"/>
              <a:gd name="connsiteY0" fmla="*/ 300806 h 858882"/>
              <a:gd name="connsiteX1" fmla="*/ 3967064 w 8148849"/>
              <a:gd name="connsiteY1" fmla="*/ 300806 h 858882"/>
              <a:gd name="connsiteX2" fmla="*/ 3967064 w 8148849"/>
              <a:gd name="connsiteY2" fmla="*/ 214721 h 858882"/>
              <a:gd name="connsiteX3" fmla="*/ 3859704 w 8148849"/>
              <a:gd name="connsiteY3" fmla="*/ 214721 h 858882"/>
              <a:gd name="connsiteX4" fmla="*/ 4074425 w 8148849"/>
              <a:gd name="connsiteY4" fmla="*/ 0 h 858882"/>
              <a:gd name="connsiteX5" fmla="*/ 4289145 w 8148849"/>
              <a:gd name="connsiteY5" fmla="*/ 214721 h 858882"/>
              <a:gd name="connsiteX6" fmla="*/ 4181785 w 8148849"/>
              <a:gd name="connsiteY6" fmla="*/ 214721 h 858882"/>
              <a:gd name="connsiteX7" fmla="*/ 4181785 w 8148849"/>
              <a:gd name="connsiteY7" fmla="*/ 300806 h 858882"/>
              <a:gd name="connsiteX8" fmla="*/ 8148849 w 8148849"/>
              <a:gd name="connsiteY8" fmla="*/ 300806 h 858882"/>
              <a:gd name="connsiteX9" fmla="*/ 8148849 w 8148849"/>
              <a:gd name="connsiteY9" fmla="*/ 858882 h 858882"/>
              <a:gd name="connsiteX10" fmla="*/ 0 w 8148849"/>
              <a:gd name="connsiteY10" fmla="*/ 858882 h 858882"/>
              <a:gd name="connsiteX11" fmla="*/ 0 w 8148849"/>
              <a:gd name="connsiteY11" fmla="*/ 300806 h 858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148849" h="858882">
                <a:moveTo>
                  <a:pt x="8148849" y="558076"/>
                </a:moveTo>
                <a:lnTo>
                  <a:pt x="4181785" y="558076"/>
                </a:lnTo>
                <a:lnTo>
                  <a:pt x="4181785" y="644161"/>
                </a:lnTo>
                <a:lnTo>
                  <a:pt x="4289145" y="644161"/>
                </a:lnTo>
                <a:lnTo>
                  <a:pt x="4074424" y="858881"/>
                </a:lnTo>
                <a:lnTo>
                  <a:pt x="3859704" y="644161"/>
                </a:lnTo>
                <a:lnTo>
                  <a:pt x="3967064" y="644161"/>
                </a:lnTo>
                <a:lnTo>
                  <a:pt x="3967064" y="558076"/>
                </a:lnTo>
                <a:lnTo>
                  <a:pt x="0" y="558076"/>
                </a:lnTo>
                <a:lnTo>
                  <a:pt x="0" y="1"/>
                </a:lnTo>
                <a:lnTo>
                  <a:pt x="8148849" y="1"/>
                </a:lnTo>
                <a:lnTo>
                  <a:pt x="8148849" y="558076"/>
                </a:lnTo>
                <a:close/>
              </a:path>
            </a:pathLst>
          </a:custGeom>
          <a:solidFill>
            <a:srgbClr val="7030A0"/>
          </a:solidFill>
        </p:spPr>
        <p:style>
          <a:lnRef idx="3">
            <a:schemeClr val="lt1">
              <a:hueOff val="0"/>
              <a:satOff val="0"/>
              <a:lumOff val="0"/>
              <a:alphaOff val="0"/>
            </a:schemeClr>
          </a:lnRef>
          <a:fillRef idx="1">
            <a:scrgbClr r="0" g="0" b="0"/>
          </a:fillRef>
          <a:effectRef idx="1">
            <a:schemeClr val="accent1">
              <a:hueOff val="0"/>
              <a:satOff val="0"/>
              <a:lumOff val="0"/>
              <a:alphaOff val="0"/>
            </a:schemeClr>
          </a:effectRef>
          <a:fontRef idx="minor">
            <a:schemeClr val="lt1"/>
          </a:fontRef>
        </p:style>
        <p:txBody>
          <a:bodyPr spcFirstLastPara="0" vert="horz" wrap="square" lIns="135127" tIns="135129" rIns="135128" bIns="435934" numCol="1" spcCol="1270" anchor="ctr" anchorCtr="0">
            <a:noAutofit/>
          </a:bodyPr>
          <a:lstStyle/>
          <a:p>
            <a:pPr marL="0" lvl="0" indent="0" algn="ctr" defTabSz="844550">
              <a:lnSpc>
                <a:spcPct val="90000"/>
              </a:lnSpc>
              <a:spcBef>
                <a:spcPct val="0"/>
              </a:spcBef>
              <a:spcAft>
                <a:spcPct val="35000"/>
              </a:spcAft>
              <a:buNone/>
            </a:pPr>
            <a:r>
              <a:rPr lang="en-GB" sz="1900" kern="1200"/>
              <a:t>Test Case Development</a:t>
            </a:r>
          </a:p>
        </p:txBody>
      </p:sp>
      <p:sp>
        <p:nvSpPr>
          <p:cNvPr id="11" name="Freeform 10">
            <a:extLst>
              <a:ext uri="{FF2B5EF4-FFF2-40B4-BE49-F238E27FC236}">
                <a16:creationId xmlns:a16="http://schemas.microsoft.com/office/drawing/2014/main" id="{4DC52D11-424B-1B54-2661-7C7111B8937D}"/>
              </a:ext>
            </a:extLst>
          </p:cNvPr>
          <p:cNvSpPr/>
          <p:nvPr/>
        </p:nvSpPr>
        <p:spPr>
          <a:xfrm>
            <a:off x="802111" y="2041816"/>
            <a:ext cx="8148849" cy="858884"/>
          </a:xfrm>
          <a:custGeom>
            <a:avLst/>
            <a:gdLst>
              <a:gd name="connsiteX0" fmla="*/ 0 w 8148849"/>
              <a:gd name="connsiteY0" fmla="*/ 300806 h 858882"/>
              <a:gd name="connsiteX1" fmla="*/ 3967064 w 8148849"/>
              <a:gd name="connsiteY1" fmla="*/ 300806 h 858882"/>
              <a:gd name="connsiteX2" fmla="*/ 3967064 w 8148849"/>
              <a:gd name="connsiteY2" fmla="*/ 214721 h 858882"/>
              <a:gd name="connsiteX3" fmla="*/ 3859704 w 8148849"/>
              <a:gd name="connsiteY3" fmla="*/ 214721 h 858882"/>
              <a:gd name="connsiteX4" fmla="*/ 4074425 w 8148849"/>
              <a:gd name="connsiteY4" fmla="*/ 0 h 858882"/>
              <a:gd name="connsiteX5" fmla="*/ 4289145 w 8148849"/>
              <a:gd name="connsiteY5" fmla="*/ 214721 h 858882"/>
              <a:gd name="connsiteX6" fmla="*/ 4181785 w 8148849"/>
              <a:gd name="connsiteY6" fmla="*/ 214721 h 858882"/>
              <a:gd name="connsiteX7" fmla="*/ 4181785 w 8148849"/>
              <a:gd name="connsiteY7" fmla="*/ 300806 h 858882"/>
              <a:gd name="connsiteX8" fmla="*/ 8148849 w 8148849"/>
              <a:gd name="connsiteY8" fmla="*/ 300806 h 858882"/>
              <a:gd name="connsiteX9" fmla="*/ 8148849 w 8148849"/>
              <a:gd name="connsiteY9" fmla="*/ 858882 h 858882"/>
              <a:gd name="connsiteX10" fmla="*/ 0 w 8148849"/>
              <a:gd name="connsiteY10" fmla="*/ 858882 h 858882"/>
              <a:gd name="connsiteX11" fmla="*/ 0 w 8148849"/>
              <a:gd name="connsiteY11" fmla="*/ 300806 h 858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148849" h="858882">
                <a:moveTo>
                  <a:pt x="8148849" y="558076"/>
                </a:moveTo>
                <a:lnTo>
                  <a:pt x="4181785" y="558076"/>
                </a:lnTo>
                <a:lnTo>
                  <a:pt x="4181785" y="644161"/>
                </a:lnTo>
                <a:lnTo>
                  <a:pt x="4289145" y="644161"/>
                </a:lnTo>
                <a:lnTo>
                  <a:pt x="4074424" y="858881"/>
                </a:lnTo>
                <a:lnTo>
                  <a:pt x="3859704" y="644161"/>
                </a:lnTo>
                <a:lnTo>
                  <a:pt x="3967064" y="644161"/>
                </a:lnTo>
                <a:lnTo>
                  <a:pt x="3967064" y="558076"/>
                </a:lnTo>
                <a:lnTo>
                  <a:pt x="0" y="558076"/>
                </a:lnTo>
                <a:lnTo>
                  <a:pt x="0" y="1"/>
                </a:lnTo>
                <a:lnTo>
                  <a:pt x="8148849" y="1"/>
                </a:lnTo>
                <a:lnTo>
                  <a:pt x="8148849" y="558076"/>
                </a:lnTo>
                <a:close/>
              </a:path>
            </a:pathLst>
          </a:custGeom>
          <a:solidFill>
            <a:schemeClr val="accent2"/>
          </a:solidFill>
        </p:spPr>
        <p:style>
          <a:lnRef idx="3">
            <a:schemeClr val="lt1">
              <a:hueOff val="0"/>
              <a:satOff val="0"/>
              <a:lumOff val="0"/>
              <a:alphaOff val="0"/>
            </a:schemeClr>
          </a:lnRef>
          <a:fillRef idx="1">
            <a:scrgbClr r="0" g="0" b="0"/>
          </a:fillRef>
          <a:effectRef idx="1">
            <a:schemeClr val="accent1">
              <a:hueOff val="0"/>
              <a:satOff val="0"/>
              <a:lumOff val="0"/>
              <a:alphaOff val="0"/>
            </a:schemeClr>
          </a:effectRef>
          <a:fontRef idx="minor">
            <a:schemeClr val="lt1"/>
          </a:fontRef>
        </p:style>
        <p:txBody>
          <a:bodyPr spcFirstLastPara="0" vert="horz" wrap="square" lIns="135127" tIns="135129" rIns="135128" bIns="435935" numCol="1" spcCol="1270" anchor="ctr" anchorCtr="0">
            <a:noAutofit/>
          </a:bodyPr>
          <a:lstStyle/>
          <a:p>
            <a:pPr marL="0" lvl="0" indent="0" algn="ctr" defTabSz="844550">
              <a:lnSpc>
                <a:spcPct val="90000"/>
              </a:lnSpc>
              <a:spcBef>
                <a:spcPct val="0"/>
              </a:spcBef>
              <a:spcAft>
                <a:spcPct val="35000"/>
              </a:spcAft>
              <a:buNone/>
            </a:pPr>
            <a:r>
              <a:rPr lang="en-GB" sz="1900" kern="1200"/>
              <a:t>Test Planning</a:t>
            </a:r>
          </a:p>
        </p:txBody>
      </p:sp>
      <p:sp>
        <p:nvSpPr>
          <p:cNvPr id="12" name="Freeform 11">
            <a:extLst>
              <a:ext uri="{FF2B5EF4-FFF2-40B4-BE49-F238E27FC236}">
                <a16:creationId xmlns:a16="http://schemas.microsoft.com/office/drawing/2014/main" id="{88C5CC92-2D11-CC5D-5A30-99F55B54B4F0}"/>
              </a:ext>
            </a:extLst>
          </p:cNvPr>
          <p:cNvSpPr/>
          <p:nvPr/>
        </p:nvSpPr>
        <p:spPr>
          <a:xfrm>
            <a:off x="802111" y="1191310"/>
            <a:ext cx="8148849" cy="858884"/>
          </a:xfrm>
          <a:custGeom>
            <a:avLst/>
            <a:gdLst>
              <a:gd name="connsiteX0" fmla="*/ 0 w 8148849"/>
              <a:gd name="connsiteY0" fmla="*/ 300806 h 858882"/>
              <a:gd name="connsiteX1" fmla="*/ 3967064 w 8148849"/>
              <a:gd name="connsiteY1" fmla="*/ 300806 h 858882"/>
              <a:gd name="connsiteX2" fmla="*/ 3967064 w 8148849"/>
              <a:gd name="connsiteY2" fmla="*/ 214721 h 858882"/>
              <a:gd name="connsiteX3" fmla="*/ 3859704 w 8148849"/>
              <a:gd name="connsiteY3" fmla="*/ 214721 h 858882"/>
              <a:gd name="connsiteX4" fmla="*/ 4074425 w 8148849"/>
              <a:gd name="connsiteY4" fmla="*/ 0 h 858882"/>
              <a:gd name="connsiteX5" fmla="*/ 4289145 w 8148849"/>
              <a:gd name="connsiteY5" fmla="*/ 214721 h 858882"/>
              <a:gd name="connsiteX6" fmla="*/ 4181785 w 8148849"/>
              <a:gd name="connsiteY6" fmla="*/ 214721 h 858882"/>
              <a:gd name="connsiteX7" fmla="*/ 4181785 w 8148849"/>
              <a:gd name="connsiteY7" fmla="*/ 300806 h 858882"/>
              <a:gd name="connsiteX8" fmla="*/ 8148849 w 8148849"/>
              <a:gd name="connsiteY8" fmla="*/ 300806 h 858882"/>
              <a:gd name="connsiteX9" fmla="*/ 8148849 w 8148849"/>
              <a:gd name="connsiteY9" fmla="*/ 858882 h 858882"/>
              <a:gd name="connsiteX10" fmla="*/ 0 w 8148849"/>
              <a:gd name="connsiteY10" fmla="*/ 858882 h 858882"/>
              <a:gd name="connsiteX11" fmla="*/ 0 w 8148849"/>
              <a:gd name="connsiteY11" fmla="*/ 300806 h 858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148849" h="858882">
                <a:moveTo>
                  <a:pt x="8148849" y="558076"/>
                </a:moveTo>
                <a:lnTo>
                  <a:pt x="4181785" y="558076"/>
                </a:lnTo>
                <a:lnTo>
                  <a:pt x="4181785" y="644161"/>
                </a:lnTo>
                <a:lnTo>
                  <a:pt x="4289145" y="644161"/>
                </a:lnTo>
                <a:lnTo>
                  <a:pt x="4074424" y="858881"/>
                </a:lnTo>
                <a:lnTo>
                  <a:pt x="3859704" y="644161"/>
                </a:lnTo>
                <a:lnTo>
                  <a:pt x="3967064" y="644161"/>
                </a:lnTo>
                <a:lnTo>
                  <a:pt x="3967064" y="558076"/>
                </a:lnTo>
                <a:lnTo>
                  <a:pt x="0" y="558076"/>
                </a:lnTo>
                <a:lnTo>
                  <a:pt x="0" y="1"/>
                </a:lnTo>
                <a:lnTo>
                  <a:pt x="8148849" y="1"/>
                </a:lnTo>
                <a:lnTo>
                  <a:pt x="8148849" y="558076"/>
                </a:lnTo>
                <a:close/>
              </a:path>
            </a:pathLst>
          </a:custGeom>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35127" tIns="135129" rIns="135128" bIns="435935" numCol="1" spcCol="1270" anchor="ctr" anchorCtr="0">
            <a:noAutofit/>
          </a:bodyPr>
          <a:lstStyle/>
          <a:p>
            <a:pPr marL="0" lvl="0" indent="0" algn="ctr" defTabSz="844550">
              <a:lnSpc>
                <a:spcPct val="90000"/>
              </a:lnSpc>
              <a:spcBef>
                <a:spcPct val="0"/>
              </a:spcBef>
              <a:spcAft>
                <a:spcPct val="35000"/>
              </a:spcAft>
              <a:buNone/>
            </a:pPr>
            <a:r>
              <a:rPr lang="en-GB" sz="1900" kern="1200"/>
              <a:t>Requirement Analysis</a:t>
            </a:r>
          </a:p>
        </p:txBody>
      </p:sp>
    </p:spTree>
    <p:extLst>
      <p:ext uri="{BB962C8B-B14F-4D97-AF65-F5344CB8AC3E}">
        <p14:creationId xmlns:p14="http://schemas.microsoft.com/office/powerpoint/2010/main" val="3828475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Lst>
  </p:timing>
  <p:extLst>
    <p:ext uri="{6950BFC3-D8DA-4A85-94F7-54DA5524770B}">
      <p188:commentRel xmlns:p188="http://schemas.microsoft.com/office/powerpoint/2018/8/main" r:id="rId2"/>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F2920-3AE5-4461-BDB7-B612323E7E55}"/>
              </a:ext>
            </a:extLst>
          </p:cNvPr>
          <p:cNvSpPr>
            <a:spLocks noGrp="1"/>
          </p:cNvSpPr>
          <p:nvPr>
            <p:ph type="ctrTitle"/>
          </p:nvPr>
        </p:nvSpPr>
        <p:spPr>
          <a:xfrm>
            <a:off x="416837" y="205359"/>
            <a:ext cx="8010144" cy="585216"/>
          </a:xfrm>
        </p:spPr>
        <p:txBody>
          <a:bodyPr/>
          <a:lstStyle/>
          <a:p>
            <a:r>
              <a:rPr lang="en-US" sz="2800">
                <a:ea typeface="+mj-lt"/>
                <a:cs typeface="+mj-lt"/>
              </a:rPr>
              <a:t>Verification vs Validation</a:t>
            </a:r>
            <a:endParaRPr lang="en-US" sz="2800"/>
          </a:p>
        </p:txBody>
      </p:sp>
      <p:sp>
        <p:nvSpPr>
          <p:cNvPr id="3" name="Content Placeholder 2">
            <a:extLst>
              <a:ext uri="{FF2B5EF4-FFF2-40B4-BE49-F238E27FC236}">
                <a16:creationId xmlns:a16="http://schemas.microsoft.com/office/drawing/2014/main" id="{13964F71-03F9-461B-9BA9-94F948E9EDD8}"/>
              </a:ext>
            </a:extLst>
          </p:cNvPr>
          <p:cNvSpPr>
            <a:spLocks noGrp="1"/>
          </p:cNvSpPr>
          <p:nvPr>
            <p:ph idx="4294967295"/>
          </p:nvPr>
        </p:nvSpPr>
        <p:spPr>
          <a:xfrm>
            <a:off x="83128" y="907694"/>
            <a:ext cx="9402618" cy="5181600"/>
          </a:xfrm>
        </p:spPr>
        <p:txBody>
          <a:bodyPr vert="horz" lIns="108829" tIns="54414" rIns="108829" bIns="54414" rtlCol="0" anchor="t">
            <a:normAutofit/>
          </a:bodyPr>
          <a:lstStyle/>
          <a:p>
            <a:pPr marL="0" indent="0">
              <a:buNone/>
            </a:pPr>
            <a:r>
              <a:rPr lang="en-US" sz="1600" b="1">
                <a:ea typeface="+mn-lt"/>
                <a:cs typeface="+mn-lt"/>
              </a:rPr>
              <a:t>Verification:</a:t>
            </a:r>
            <a:r>
              <a:rPr lang="en-US" sz="1600">
                <a:ea typeface="+mn-lt"/>
                <a:cs typeface="+mn-lt"/>
              </a:rPr>
              <a:t> </a:t>
            </a:r>
            <a:r>
              <a:rPr lang="en-GB" sz="1600" b="0">
                <a:solidFill>
                  <a:srgbClr val="0D0D0D"/>
                </a:solidFill>
                <a:effectLst/>
              </a:rPr>
              <a:t>involves evaluating whether the software product conforms to its specified requirements </a:t>
            </a:r>
            <a:endParaRPr lang="en-US" sz="1600">
              <a:ea typeface="+mn-lt"/>
              <a:cs typeface="+mn-lt"/>
            </a:endParaRPr>
          </a:p>
          <a:p>
            <a:pPr marL="0" indent="0">
              <a:buNone/>
            </a:pPr>
            <a:r>
              <a:rPr lang="en-US" sz="1600" b="1">
                <a:ea typeface="+mn-lt"/>
                <a:cs typeface="+mn-lt"/>
              </a:rPr>
              <a:t>Validation:</a:t>
            </a:r>
            <a:r>
              <a:rPr lang="en-US" sz="1600">
                <a:ea typeface="+mn-lt"/>
                <a:cs typeface="+mn-lt"/>
              </a:rPr>
              <a:t> </a:t>
            </a:r>
            <a:r>
              <a:rPr lang="en-US" sz="1600" err="1">
                <a:ea typeface="+mn-lt"/>
                <a:cs typeface="+mn-lt"/>
              </a:rPr>
              <a:t>i</a:t>
            </a:r>
            <a:r>
              <a:rPr lang="en-GB" sz="1600" b="0" i="0" err="1">
                <a:solidFill>
                  <a:srgbClr val="0D0D0D"/>
                </a:solidFill>
                <a:effectLst/>
              </a:rPr>
              <a:t>nvolves</a:t>
            </a:r>
            <a:r>
              <a:rPr lang="en-GB" sz="1600" b="0" i="0">
                <a:solidFill>
                  <a:srgbClr val="0D0D0D"/>
                </a:solidFill>
                <a:effectLst/>
              </a:rPr>
              <a:t> evaluating whether the software product satisfies the customer's or user's actual needs and expectations.</a:t>
            </a:r>
            <a:endParaRPr lang="en-US" sz="1600"/>
          </a:p>
          <a:p>
            <a:pPr marL="0" indent="0">
              <a:buNone/>
            </a:pPr>
            <a:endParaRPr lang="en-US" sz="1600"/>
          </a:p>
          <a:p>
            <a:pPr marL="0" indent="0">
              <a:buNone/>
            </a:pPr>
            <a:r>
              <a:rPr lang="en-US" sz="1600">
                <a:ea typeface="+mn-lt"/>
                <a:cs typeface="+mn-lt"/>
              </a:rPr>
              <a:t>...</a:t>
            </a:r>
            <a:r>
              <a:rPr lang="en-US" sz="1600" b="1">
                <a:solidFill>
                  <a:schemeClr val="accent2">
                    <a:lumMod val="75000"/>
                  </a:schemeClr>
                </a:solidFill>
                <a:ea typeface="+mn-lt"/>
                <a:cs typeface="+mn-lt"/>
              </a:rPr>
              <a:t>verification</a:t>
            </a:r>
            <a:r>
              <a:rPr lang="en-US" sz="1600">
                <a:solidFill>
                  <a:schemeClr val="accent2">
                    <a:lumMod val="75000"/>
                  </a:schemeClr>
                </a:solidFill>
                <a:ea typeface="+mn-lt"/>
                <a:cs typeface="+mn-lt"/>
              </a:rPr>
              <a:t> determines whether the product was built right, while </a:t>
            </a:r>
            <a:r>
              <a:rPr lang="en-US" sz="1600" b="1">
                <a:solidFill>
                  <a:schemeClr val="accent2">
                    <a:lumMod val="75000"/>
                  </a:schemeClr>
                </a:solidFill>
                <a:ea typeface="+mn-lt"/>
                <a:cs typeface="+mn-lt"/>
              </a:rPr>
              <a:t>validation </a:t>
            </a:r>
            <a:r>
              <a:rPr lang="en-US" sz="1600">
                <a:solidFill>
                  <a:schemeClr val="accent2">
                    <a:lumMod val="75000"/>
                  </a:schemeClr>
                </a:solidFill>
                <a:ea typeface="+mn-lt"/>
                <a:cs typeface="+mn-lt"/>
              </a:rPr>
              <a:t>determines whether the right product was built</a:t>
            </a:r>
            <a:endParaRPr lang="en-US" sz="1600">
              <a:solidFill>
                <a:schemeClr val="accent2">
                  <a:lumMod val="75000"/>
                </a:schemeClr>
              </a:solidFill>
            </a:endParaRPr>
          </a:p>
          <a:p>
            <a:pPr marL="0" indent="0">
              <a:buNone/>
            </a:pPr>
            <a:endParaRPr lang="en-US"/>
          </a:p>
        </p:txBody>
      </p:sp>
      <p:sp>
        <p:nvSpPr>
          <p:cNvPr id="4" name="Slide Number Placeholder 3">
            <a:extLst>
              <a:ext uri="{FF2B5EF4-FFF2-40B4-BE49-F238E27FC236}">
                <a16:creationId xmlns:a16="http://schemas.microsoft.com/office/drawing/2014/main" id="{A3A60052-7961-4936-8598-FC6BB4AA5BFF}"/>
              </a:ext>
            </a:extLst>
          </p:cNvPr>
          <p:cNvSpPr>
            <a:spLocks noGrp="1"/>
          </p:cNvSpPr>
          <p:nvPr>
            <p:ph type="sldNum" sz="quarter" idx="4294967295"/>
          </p:nvPr>
        </p:nvSpPr>
        <p:spPr>
          <a:xfrm>
            <a:off x="0" y="6572250"/>
            <a:ext cx="565150" cy="168275"/>
          </a:xfrm>
        </p:spPr>
        <p:txBody>
          <a:bodyPr/>
          <a:lstStyle/>
          <a:p>
            <a:pPr algn="ctr"/>
            <a:fld id="{90156F56-D5AE-4C6F-B826-C69D1BC521BB}" type="slidenum">
              <a:rPr lang="en-US" smtClean="0"/>
              <a:pPr algn="ctr"/>
              <a:t>6</a:t>
            </a:fld>
            <a:endParaRPr lang="en-US"/>
          </a:p>
        </p:txBody>
      </p:sp>
      <p:pic>
        <p:nvPicPr>
          <p:cNvPr id="2054" name="Picture 6" descr="Verification vs. Validation">
            <a:extLst>
              <a:ext uri="{FF2B5EF4-FFF2-40B4-BE49-F238E27FC236}">
                <a16:creationId xmlns:a16="http://schemas.microsoft.com/office/drawing/2014/main" id="{0389D5DC-8378-FB00-3D4F-E911145304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753" y="2928666"/>
            <a:ext cx="8265459" cy="34954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8774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2"/>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BF17E-1642-4104-A210-23489E3BE334}"/>
              </a:ext>
            </a:extLst>
          </p:cNvPr>
          <p:cNvSpPr>
            <a:spLocks noGrp="1"/>
          </p:cNvSpPr>
          <p:nvPr>
            <p:ph type="ctrTitle"/>
          </p:nvPr>
        </p:nvSpPr>
        <p:spPr>
          <a:xfrm>
            <a:off x="435309" y="212436"/>
            <a:ext cx="8010144" cy="585216"/>
          </a:xfrm>
        </p:spPr>
        <p:txBody>
          <a:bodyPr anchor="ctr">
            <a:normAutofit/>
          </a:bodyPr>
          <a:lstStyle/>
          <a:p>
            <a:pPr>
              <a:lnSpc>
                <a:spcPct val="90000"/>
              </a:lnSpc>
            </a:pPr>
            <a:r>
              <a:rPr lang="en-US" sz="2800"/>
              <a:t>Types of software testing</a:t>
            </a:r>
          </a:p>
        </p:txBody>
      </p:sp>
      <p:sp>
        <p:nvSpPr>
          <p:cNvPr id="4" name="Slide Number Placeholder 3">
            <a:extLst>
              <a:ext uri="{FF2B5EF4-FFF2-40B4-BE49-F238E27FC236}">
                <a16:creationId xmlns:a16="http://schemas.microsoft.com/office/drawing/2014/main" id="{A6104DC6-CC14-41A8-87FF-D2BF0F755784}"/>
              </a:ext>
            </a:extLst>
          </p:cNvPr>
          <p:cNvSpPr>
            <a:spLocks noGrp="1"/>
          </p:cNvSpPr>
          <p:nvPr>
            <p:ph type="sldNum" sz="quarter" idx="4294967295"/>
          </p:nvPr>
        </p:nvSpPr>
        <p:spPr>
          <a:xfrm>
            <a:off x="0" y="6572250"/>
            <a:ext cx="565150" cy="168275"/>
          </a:xfrm>
        </p:spPr>
        <p:txBody>
          <a:bodyPr anchor="ctr">
            <a:normAutofit/>
          </a:bodyPr>
          <a:lstStyle/>
          <a:p>
            <a:pPr algn="ctr">
              <a:lnSpc>
                <a:spcPct val="90000"/>
              </a:lnSpc>
              <a:spcAft>
                <a:spcPts val="600"/>
              </a:spcAft>
            </a:pPr>
            <a:fld id="{90156F56-D5AE-4C6F-B826-C69D1BC521BB}" type="slidenum">
              <a:rPr lang="en-US" sz="400" smtClean="0"/>
              <a:pPr algn="ctr">
                <a:lnSpc>
                  <a:spcPct val="90000"/>
                </a:lnSpc>
                <a:spcAft>
                  <a:spcPts val="600"/>
                </a:spcAft>
              </a:pPr>
              <a:t>7</a:t>
            </a:fld>
            <a:endParaRPr lang="en-US" sz="400"/>
          </a:p>
        </p:txBody>
      </p:sp>
      <p:pic>
        <p:nvPicPr>
          <p:cNvPr id="13" name="Picture 12">
            <a:extLst>
              <a:ext uri="{FF2B5EF4-FFF2-40B4-BE49-F238E27FC236}">
                <a16:creationId xmlns:a16="http://schemas.microsoft.com/office/drawing/2014/main" id="{43443B6E-1626-A0BD-DC17-7EB78C1857C9}"/>
              </a:ext>
            </a:extLst>
          </p:cNvPr>
          <p:cNvPicPr>
            <a:picLocks noChangeAspect="1"/>
          </p:cNvPicPr>
          <p:nvPr/>
        </p:nvPicPr>
        <p:blipFill>
          <a:blip r:embed="rId2"/>
          <a:stretch>
            <a:fillRect/>
          </a:stretch>
        </p:blipFill>
        <p:spPr>
          <a:xfrm>
            <a:off x="435309" y="1304883"/>
            <a:ext cx="4267200" cy="2124117"/>
          </a:xfrm>
          <a:prstGeom prst="rect">
            <a:avLst/>
          </a:prstGeom>
        </p:spPr>
      </p:pic>
      <p:pic>
        <p:nvPicPr>
          <p:cNvPr id="14" name="Picture 13">
            <a:extLst>
              <a:ext uri="{FF2B5EF4-FFF2-40B4-BE49-F238E27FC236}">
                <a16:creationId xmlns:a16="http://schemas.microsoft.com/office/drawing/2014/main" id="{B5DFE75F-03AD-D13F-4112-01CBC1805FE0}"/>
              </a:ext>
            </a:extLst>
          </p:cNvPr>
          <p:cNvPicPr>
            <a:picLocks noChangeAspect="1"/>
          </p:cNvPicPr>
          <p:nvPr/>
        </p:nvPicPr>
        <p:blipFill>
          <a:blip r:embed="rId3"/>
          <a:stretch>
            <a:fillRect/>
          </a:stretch>
        </p:blipFill>
        <p:spPr>
          <a:xfrm>
            <a:off x="435309" y="4231341"/>
            <a:ext cx="4267200" cy="2091487"/>
          </a:xfrm>
          <a:prstGeom prst="rect">
            <a:avLst/>
          </a:prstGeom>
        </p:spPr>
      </p:pic>
      <p:sp>
        <p:nvSpPr>
          <p:cNvPr id="15" name="Rounded Rectangle 14">
            <a:extLst>
              <a:ext uri="{FF2B5EF4-FFF2-40B4-BE49-F238E27FC236}">
                <a16:creationId xmlns:a16="http://schemas.microsoft.com/office/drawing/2014/main" id="{1017FCBD-671D-1F78-F683-5389A0EA5449}"/>
              </a:ext>
            </a:extLst>
          </p:cNvPr>
          <p:cNvSpPr/>
          <p:nvPr/>
        </p:nvSpPr>
        <p:spPr>
          <a:xfrm>
            <a:off x="5115673" y="1304883"/>
            <a:ext cx="4351337" cy="2124117"/>
          </a:xfrm>
          <a:prstGeom prst="roundRect">
            <a:avLst/>
          </a:prstGeom>
          <a:solidFill>
            <a:srgbClr val="6CC7F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lvl="0" algn="ctr"/>
            <a:r>
              <a:rPr lang="en-US" sz="2000" b="1"/>
              <a:t>MANUAL TESTING</a:t>
            </a:r>
          </a:p>
          <a:p>
            <a:pPr lvl="0" algn="ctr"/>
            <a:endParaRPr lang="en-US" sz="2000"/>
          </a:p>
          <a:p>
            <a:pPr marL="285750" lvl="0" indent="-285750">
              <a:buFont typeface="Arial" panose="020B0604020202020204" pitchFamily="34" charset="0"/>
              <a:buChar char="•"/>
            </a:pPr>
            <a:r>
              <a:rPr lang="en-US" sz="1400"/>
              <a:t>Testing software manually, without using any automated tool or any script</a:t>
            </a:r>
          </a:p>
          <a:p>
            <a:pPr marL="285750" lvl="0" indent="-285750">
              <a:buFont typeface="Arial" panose="020B0604020202020204" pitchFamily="34" charset="0"/>
              <a:buChar char="•"/>
            </a:pPr>
            <a:endParaRPr lang="en-US" sz="1400"/>
          </a:p>
          <a:p>
            <a:pPr marL="285750" lvl="0" indent="-285750">
              <a:buFont typeface="Arial" panose="020B0604020202020204" pitchFamily="34" charset="0"/>
              <a:buChar char="•"/>
            </a:pPr>
            <a:r>
              <a:rPr lang="en-US" sz="1400"/>
              <a:t>The tester takes over the role of an end-user and tests the software to identify bugs or unexpected behaviors</a:t>
            </a:r>
          </a:p>
          <a:p>
            <a:pPr algn="l">
              <a:spcBef>
                <a:spcPts val="1200"/>
              </a:spcBef>
            </a:pPr>
            <a:endParaRPr lang="en-RO" sz="1400">
              <a:solidFill>
                <a:schemeClr val="tx1"/>
              </a:solidFill>
            </a:endParaRPr>
          </a:p>
        </p:txBody>
      </p:sp>
      <p:sp>
        <p:nvSpPr>
          <p:cNvPr id="16" name="Rounded Rectangle 15">
            <a:extLst>
              <a:ext uri="{FF2B5EF4-FFF2-40B4-BE49-F238E27FC236}">
                <a16:creationId xmlns:a16="http://schemas.microsoft.com/office/drawing/2014/main" id="{E023942C-E816-7130-646E-FDB39FE8B6F3}"/>
              </a:ext>
            </a:extLst>
          </p:cNvPr>
          <p:cNvSpPr/>
          <p:nvPr/>
        </p:nvSpPr>
        <p:spPr>
          <a:xfrm>
            <a:off x="5115672" y="4231341"/>
            <a:ext cx="4351337" cy="2091487"/>
          </a:xfrm>
          <a:prstGeom prst="roundRect">
            <a:avLst/>
          </a:prstGeom>
          <a:solidFill>
            <a:srgbClr val="649DBF"/>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lvl="0"/>
            <a:endParaRPr lang="en-US" sz="1400"/>
          </a:p>
          <a:p>
            <a:pPr lvl="0" algn="ctr"/>
            <a:r>
              <a:rPr lang="en-US" sz="2000" b="1"/>
              <a:t>AUTOMATED TESTING</a:t>
            </a:r>
          </a:p>
          <a:p>
            <a:pPr lvl="0" algn="ctr"/>
            <a:endParaRPr lang="en-US" sz="2000"/>
          </a:p>
          <a:p>
            <a:pPr marL="285750" lvl="0" indent="-285750">
              <a:buFont typeface="Arial" panose="020B0604020202020204" pitchFamily="34" charset="0"/>
              <a:buChar char="•"/>
            </a:pPr>
            <a:r>
              <a:rPr lang="en-US" sz="1400"/>
              <a:t>When the tester writes scripts and/or uses another software to test the product</a:t>
            </a:r>
          </a:p>
          <a:p>
            <a:pPr marL="285750" lvl="0" indent="-285750">
              <a:buFont typeface="Arial" panose="020B0604020202020204" pitchFamily="34" charset="0"/>
              <a:buChar char="•"/>
            </a:pPr>
            <a:endParaRPr lang="en-US" sz="1400"/>
          </a:p>
          <a:p>
            <a:pPr marL="285750" lvl="0" indent="-285750">
              <a:buFont typeface="Arial" panose="020B0604020202020204" pitchFamily="34" charset="0"/>
              <a:buChar char="•"/>
            </a:pPr>
            <a:r>
              <a:rPr lang="en-US" sz="1400"/>
              <a:t>Used to re-run the test scenarios that were performed manually, quickly, and repeatedly</a:t>
            </a:r>
          </a:p>
          <a:p>
            <a:pPr lvl="0"/>
            <a:endParaRPr lang="en-US" sz="1400"/>
          </a:p>
          <a:p>
            <a:pPr algn="l">
              <a:spcBef>
                <a:spcPts val="1200"/>
              </a:spcBef>
            </a:pPr>
            <a:endParaRPr lang="en-RO" sz="1400">
              <a:solidFill>
                <a:schemeClr val="tx1"/>
              </a:solidFill>
            </a:endParaRPr>
          </a:p>
        </p:txBody>
      </p:sp>
    </p:spTree>
    <p:extLst>
      <p:ext uri="{BB962C8B-B14F-4D97-AF65-F5344CB8AC3E}">
        <p14:creationId xmlns:p14="http://schemas.microsoft.com/office/powerpoint/2010/main" val="266727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6DA56-7958-48DD-8853-7D427D4B55B0}"/>
              </a:ext>
            </a:extLst>
          </p:cNvPr>
          <p:cNvSpPr>
            <a:spLocks noGrp="1"/>
          </p:cNvSpPr>
          <p:nvPr>
            <p:ph type="ctrTitle"/>
          </p:nvPr>
        </p:nvSpPr>
        <p:spPr>
          <a:xfrm>
            <a:off x="282575" y="249381"/>
            <a:ext cx="8010144" cy="585216"/>
          </a:xfrm>
        </p:spPr>
        <p:txBody>
          <a:bodyPr anchor="ctr">
            <a:normAutofit/>
          </a:bodyPr>
          <a:lstStyle/>
          <a:p>
            <a:pPr>
              <a:lnSpc>
                <a:spcPct val="90000"/>
              </a:lnSpc>
            </a:pPr>
            <a:r>
              <a:rPr lang="en-US" sz="2800"/>
              <a:t>Software Testing Methods</a:t>
            </a:r>
          </a:p>
        </p:txBody>
      </p:sp>
      <p:sp>
        <p:nvSpPr>
          <p:cNvPr id="4" name="Slide Number Placeholder 3">
            <a:extLst>
              <a:ext uri="{FF2B5EF4-FFF2-40B4-BE49-F238E27FC236}">
                <a16:creationId xmlns:a16="http://schemas.microsoft.com/office/drawing/2014/main" id="{670A2861-3B05-414E-923D-E4EC96847154}"/>
              </a:ext>
            </a:extLst>
          </p:cNvPr>
          <p:cNvSpPr>
            <a:spLocks noGrp="1"/>
          </p:cNvSpPr>
          <p:nvPr>
            <p:ph type="sldNum" sz="quarter" idx="4294967295"/>
          </p:nvPr>
        </p:nvSpPr>
        <p:spPr>
          <a:xfrm>
            <a:off x="0" y="6572250"/>
            <a:ext cx="565150" cy="168275"/>
          </a:xfrm>
        </p:spPr>
        <p:txBody>
          <a:bodyPr anchor="ctr">
            <a:normAutofit/>
          </a:bodyPr>
          <a:lstStyle/>
          <a:p>
            <a:pPr algn="ctr">
              <a:lnSpc>
                <a:spcPct val="90000"/>
              </a:lnSpc>
              <a:spcAft>
                <a:spcPts val="600"/>
              </a:spcAft>
            </a:pPr>
            <a:fld id="{90156F56-D5AE-4C6F-B826-C69D1BC521BB}" type="slidenum">
              <a:rPr lang="en-US" sz="400" smtClean="0"/>
              <a:pPr algn="ctr">
                <a:lnSpc>
                  <a:spcPct val="90000"/>
                </a:lnSpc>
                <a:spcAft>
                  <a:spcPts val="600"/>
                </a:spcAft>
              </a:pPr>
              <a:t>8</a:t>
            </a:fld>
            <a:endParaRPr lang="en-US" sz="400"/>
          </a:p>
        </p:txBody>
      </p:sp>
      <p:sp>
        <p:nvSpPr>
          <p:cNvPr id="7" name="TextBox 6">
            <a:extLst>
              <a:ext uri="{FF2B5EF4-FFF2-40B4-BE49-F238E27FC236}">
                <a16:creationId xmlns:a16="http://schemas.microsoft.com/office/drawing/2014/main" id="{F79C1641-1CDF-4FBF-EC1D-085701312840}"/>
              </a:ext>
            </a:extLst>
          </p:cNvPr>
          <p:cNvSpPr txBox="1"/>
          <p:nvPr/>
        </p:nvSpPr>
        <p:spPr>
          <a:xfrm>
            <a:off x="3048000" y="3246643"/>
            <a:ext cx="6096000" cy="369332"/>
          </a:xfrm>
          <a:prstGeom prst="rect">
            <a:avLst/>
          </a:prstGeom>
          <a:noFill/>
        </p:spPr>
        <p:txBody>
          <a:bodyPr wrap="square">
            <a:spAutoFit/>
          </a:bodyPr>
          <a:lstStyle/>
          <a:p>
            <a:r>
              <a:rPr lang="en-RO" b="0" i="0">
                <a:solidFill>
                  <a:srgbClr val="000000"/>
                </a:solidFill>
                <a:effectLst/>
                <a:latin typeface="Times" pitchFamily="2" charset="0"/>
              </a:rPr>
              <a:t> </a:t>
            </a:r>
            <a:endParaRPr lang="en-RO"/>
          </a:p>
        </p:txBody>
      </p:sp>
      <p:sp>
        <p:nvSpPr>
          <p:cNvPr id="9" name="TextBox 8">
            <a:extLst>
              <a:ext uri="{FF2B5EF4-FFF2-40B4-BE49-F238E27FC236}">
                <a16:creationId xmlns:a16="http://schemas.microsoft.com/office/drawing/2014/main" id="{05BCE0AD-A43E-D05B-CAF7-8F1AD82974D3}"/>
              </a:ext>
            </a:extLst>
          </p:cNvPr>
          <p:cNvSpPr txBox="1"/>
          <p:nvPr/>
        </p:nvSpPr>
        <p:spPr>
          <a:xfrm>
            <a:off x="3048000" y="3246643"/>
            <a:ext cx="6096000" cy="369332"/>
          </a:xfrm>
          <a:prstGeom prst="rect">
            <a:avLst/>
          </a:prstGeom>
          <a:noFill/>
        </p:spPr>
        <p:txBody>
          <a:bodyPr wrap="square">
            <a:spAutoFit/>
          </a:bodyPr>
          <a:lstStyle/>
          <a:p>
            <a:r>
              <a:rPr lang="en-RO" b="0" i="0">
                <a:solidFill>
                  <a:srgbClr val="000000"/>
                </a:solidFill>
                <a:effectLst/>
                <a:latin typeface="Times" pitchFamily="2" charset="0"/>
              </a:rPr>
              <a:t> </a:t>
            </a:r>
            <a:endParaRPr lang="en-RO"/>
          </a:p>
        </p:txBody>
      </p:sp>
      <p:sp>
        <p:nvSpPr>
          <p:cNvPr id="11" name="TextBox 10">
            <a:extLst>
              <a:ext uri="{FF2B5EF4-FFF2-40B4-BE49-F238E27FC236}">
                <a16:creationId xmlns:a16="http://schemas.microsoft.com/office/drawing/2014/main" id="{4E939BC6-A8DF-32D2-7D8F-37E37362F8C0}"/>
              </a:ext>
            </a:extLst>
          </p:cNvPr>
          <p:cNvSpPr txBox="1"/>
          <p:nvPr/>
        </p:nvSpPr>
        <p:spPr>
          <a:xfrm>
            <a:off x="3048000" y="3246643"/>
            <a:ext cx="6096000" cy="369332"/>
          </a:xfrm>
          <a:prstGeom prst="rect">
            <a:avLst/>
          </a:prstGeom>
          <a:noFill/>
        </p:spPr>
        <p:txBody>
          <a:bodyPr wrap="square">
            <a:spAutoFit/>
          </a:bodyPr>
          <a:lstStyle/>
          <a:p>
            <a:r>
              <a:rPr lang="en-RO" b="0" i="0">
                <a:solidFill>
                  <a:srgbClr val="000000"/>
                </a:solidFill>
                <a:effectLst/>
                <a:latin typeface="Times" pitchFamily="2" charset="0"/>
              </a:rPr>
              <a:t> </a:t>
            </a:r>
            <a:endParaRPr lang="en-RO"/>
          </a:p>
        </p:txBody>
      </p:sp>
      <p:sp>
        <p:nvSpPr>
          <p:cNvPr id="5" name="Freeform 4">
            <a:extLst>
              <a:ext uri="{FF2B5EF4-FFF2-40B4-BE49-F238E27FC236}">
                <a16:creationId xmlns:a16="http://schemas.microsoft.com/office/drawing/2014/main" id="{B83CC7B3-FCDF-831E-FFB4-71FDBF1060D2}"/>
              </a:ext>
            </a:extLst>
          </p:cNvPr>
          <p:cNvSpPr/>
          <p:nvPr/>
        </p:nvSpPr>
        <p:spPr>
          <a:xfrm>
            <a:off x="3474903" y="1358600"/>
            <a:ext cx="5428950" cy="1228204"/>
          </a:xfrm>
          <a:custGeom>
            <a:avLst/>
            <a:gdLst>
              <a:gd name="connsiteX0" fmla="*/ 204705 w 1228204"/>
              <a:gd name="connsiteY0" fmla="*/ 0 h 5428950"/>
              <a:gd name="connsiteX1" fmla="*/ 1023499 w 1228204"/>
              <a:gd name="connsiteY1" fmla="*/ 0 h 5428950"/>
              <a:gd name="connsiteX2" fmla="*/ 1228204 w 1228204"/>
              <a:gd name="connsiteY2" fmla="*/ 204705 h 5428950"/>
              <a:gd name="connsiteX3" fmla="*/ 1228204 w 1228204"/>
              <a:gd name="connsiteY3" fmla="*/ 5428950 h 5428950"/>
              <a:gd name="connsiteX4" fmla="*/ 1228204 w 1228204"/>
              <a:gd name="connsiteY4" fmla="*/ 5428950 h 5428950"/>
              <a:gd name="connsiteX5" fmla="*/ 0 w 1228204"/>
              <a:gd name="connsiteY5" fmla="*/ 5428950 h 5428950"/>
              <a:gd name="connsiteX6" fmla="*/ 0 w 1228204"/>
              <a:gd name="connsiteY6" fmla="*/ 5428950 h 5428950"/>
              <a:gd name="connsiteX7" fmla="*/ 0 w 1228204"/>
              <a:gd name="connsiteY7" fmla="*/ 204705 h 5428950"/>
              <a:gd name="connsiteX8" fmla="*/ 204705 w 1228204"/>
              <a:gd name="connsiteY8" fmla="*/ 0 h 54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8204" h="5428950">
                <a:moveTo>
                  <a:pt x="1228204" y="904844"/>
                </a:moveTo>
                <a:lnTo>
                  <a:pt x="1228204" y="4524106"/>
                </a:lnTo>
                <a:cubicBezTo>
                  <a:pt x="1228204" y="5023835"/>
                  <a:pt x="1207470" y="5428950"/>
                  <a:pt x="1181893" y="5428950"/>
                </a:cubicBezTo>
                <a:lnTo>
                  <a:pt x="0" y="5428950"/>
                </a:lnTo>
                <a:lnTo>
                  <a:pt x="0" y="5428950"/>
                </a:lnTo>
                <a:lnTo>
                  <a:pt x="0" y="0"/>
                </a:lnTo>
                <a:lnTo>
                  <a:pt x="0" y="0"/>
                </a:lnTo>
                <a:lnTo>
                  <a:pt x="1181893" y="0"/>
                </a:lnTo>
                <a:cubicBezTo>
                  <a:pt x="1207470" y="0"/>
                  <a:pt x="1228204" y="405115"/>
                  <a:pt x="1228204" y="904844"/>
                </a:cubicBezTo>
                <a:close/>
              </a:path>
            </a:pathLst>
          </a:custGeom>
          <a:solidFill>
            <a:schemeClr val="tx1">
              <a:alpha val="90000"/>
            </a:schemeClr>
          </a:solidFill>
          <a:ln>
            <a:solidFill>
              <a:schemeClr val="bg1">
                <a:lumMod val="85000"/>
                <a:alpha val="90000"/>
              </a:schemeClr>
            </a:solidFill>
          </a:ln>
        </p:spPr>
        <p:style>
          <a:lnRef idx="2">
            <a:scrgbClr r="0" g="0" b="0"/>
          </a:lnRef>
          <a:fillRef idx="1">
            <a:scrgbClr r="0" g="0" b="0"/>
          </a:fillRef>
          <a:effectRef idx="0">
            <a:schemeClr val="accent6">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49530" tIns="84721" rIns="109486" bIns="84721" numCol="1" spcCol="1270" anchor="ctr" anchorCtr="0">
            <a:noAutofit/>
          </a:bodyPr>
          <a:lstStyle/>
          <a:p>
            <a:pPr marL="114300" lvl="1" indent="-114300" algn="l" defTabSz="577850">
              <a:lnSpc>
                <a:spcPct val="90000"/>
              </a:lnSpc>
              <a:spcBef>
                <a:spcPct val="0"/>
              </a:spcBef>
              <a:spcAft>
                <a:spcPct val="15000"/>
              </a:spcAft>
              <a:buChar char="•"/>
            </a:pPr>
            <a:r>
              <a:rPr lang="en-RO" sz="1300" kern="1200">
                <a:solidFill>
                  <a:schemeClr val="bg1"/>
                </a:solidFill>
              </a:rPr>
              <a:t>The internal structure/design/implementation of the software is not known to the tester</a:t>
            </a:r>
          </a:p>
          <a:p>
            <a:pPr marL="114300" lvl="1" indent="-114300" algn="l" defTabSz="577850">
              <a:lnSpc>
                <a:spcPct val="90000"/>
              </a:lnSpc>
              <a:spcBef>
                <a:spcPct val="0"/>
              </a:spcBef>
              <a:spcAft>
                <a:spcPct val="15000"/>
              </a:spcAft>
              <a:buChar char="•"/>
            </a:pPr>
            <a:r>
              <a:rPr lang="en-RO" sz="1300" kern="1200">
                <a:solidFill>
                  <a:schemeClr val="bg1"/>
                </a:solidFill>
              </a:rPr>
              <a:t>No knowledge of programming is required</a:t>
            </a:r>
          </a:p>
          <a:p>
            <a:pPr marL="114300" lvl="1" indent="-114300" algn="l" defTabSz="577850">
              <a:lnSpc>
                <a:spcPct val="90000"/>
              </a:lnSpc>
              <a:spcBef>
                <a:spcPct val="0"/>
              </a:spcBef>
              <a:spcAft>
                <a:spcPct val="15000"/>
              </a:spcAft>
              <a:buChar char="•"/>
            </a:pPr>
            <a:r>
              <a:rPr lang="en-RO" sz="1300" kern="1200">
                <a:solidFill>
                  <a:schemeClr val="bg1"/>
                </a:solidFill>
              </a:rPr>
              <a:t>It is the behavior testing of the software (based on external expectations)</a:t>
            </a:r>
          </a:p>
          <a:p>
            <a:pPr marL="114300" lvl="1" indent="-114300" algn="l" defTabSz="577850">
              <a:lnSpc>
                <a:spcPct val="90000"/>
              </a:lnSpc>
              <a:spcBef>
                <a:spcPct val="0"/>
              </a:spcBef>
              <a:spcAft>
                <a:spcPct val="15000"/>
              </a:spcAft>
              <a:buChar char="•"/>
            </a:pPr>
            <a:r>
              <a:rPr lang="en-RO" sz="1300" kern="1200">
                <a:solidFill>
                  <a:schemeClr val="bg1"/>
                </a:solidFill>
              </a:rPr>
              <a:t>It is least time consuming</a:t>
            </a:r>
          </a:p>
        </p:txBody>
      </p:sp>
      <p:sp>
        <p:nvSpPr>
          <p:cNvPr id="6" name="Freeform 5">
            <a:extLst>
              <a:ext uri="{FF2B5EF4-FFF2-40B4-BE49-F238E27FC236}">
                <a16:creationId xmlns:a16="http://schemas.microsoft.com/office/drawing/2014/main" id="{49024C15-7DCE-B605-04F6-A9C8A63DF164}"/>
              </a:ext>
            </a:extLst>
          </p:cNvPr>
          <p:cNvSpPr/>
          <p:nvPr/>
        </p:nvSpPr>
        <p:spPr>
          <a:xfrm>
            <a:off x="421119" y="1205074"/>
            <a:ext cx="3053784" cy="1535255"/>
          </a:xfrm>
          <a:custGeom>
            <a:avLst/>
            <a:gdLst>
              <a:gd name="connsiteX0" fmla="*/ 0 w 3053784"/>
              <a:gd name="connsiteY0" fmla="*/ 255881 h 1535255"/>
              <a:gd name="connsiteX1" fmla="*/ 255881 w 3053784"/>
              <a:gd name="connsiteY1" fmla="*/ 0 h 1535255"/>
              <a:gd name="connsiteX2" fmla="*/ 2797903 w 3053784"/>
              <a:gd name="connsiteY2" fmla="*/ 0 h 1535255"/>
              <a:gd name="connsiteX3" fmla="*/ 3053784 w 3053784"/>
              <a:gd name="connsiteY3" fmla="*/ 255881 h 1535255"/>
              <a:gd name="connsiteX4" fmla="*/ 3053784 w 3053784"/>
              <a:gd name="connsiteY4" fmla="*/ 1279374 h 1535255"/>
              <a:gd name="connsiteX5" fmla="*/ 2797903 w 3053784"/>
              <a:gd name="connsiteY5" fmla="*/ 1535255 h 1535255"/>
              <a:gd name="connsiteX6" fmla="*/ 255881 w 3053784"/>
              <a:gd name="connsiteY6" fmla="*/ 1535255 h 1535255"/>
              <a:gd name="connsiteX7" fmla="*/ 0 w 3053784"/>
              <a:gd name="connsiteY7" fmla="*/ 1279374 h 1535255"/>
              <a:gd name="connsiteX8" fmla="*/ 0 w 3053784"/>
              <a:gd name="connsiteY8" fmla="*/ 255881 h 1535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53784" h="1535255">
                <a:moveTo>
                  <a:pt x="0" y="255881"/>
                </a:moveTo>
                <a:cubicBezTo>
                  <a:pt x="0" y="114562"/>
                  <a:pt x="114562" y="0"/>
                  <a:pt x="255881" y="0"/>
                </a:cubicBezTo>
                <a:lnTo>
                  <a:pt x="2797903" y="0"/>
                </a:lnTo>
                <a:cubicBezTo>
                  <a:pt x="2939222" y="0"/>
                  <a:pt x="3053784" y="114562"/>
                  <a:pt x="3053784" y="255881"/>
                </a:cubicBezTo>
                <a:lnTo>
                  <a:pt x="3053784" y="1279374"/>
                </a:lnTo>
                <a:cubicBezTo>
                  <a:pt x="3053784" y="1420693"/>
                  <a:pt x="2939222" y="1535255"/>
                  <a:pt x="2797903" y="1535255"/>
                </a:cubicBezTo>
                <a:lnTo>
                  <a:pt x="255881" y="1535255"/>
                </a:lnTo>
                <a:cubicBezTo>
                  <a:pt x="114562" y="1535255"/>
                  <a:pt x="0" y="1420693"/>
                  <a:pt x="0" y="1279374"/>
                </a:cubicBezTo>
                <a:lnTo>
                  <a:pt x="0" y="255881"/>
                </a:lnTo>
                <a:close/>
              </a:path>
            </a:pathLst>
          </a:custGeom>
          <a:solidFill>
            <a:schemeClr val="tx1"/>
          </a:solidFill>
          <a:ln>
            <a:solidFill>
              <a:schemeClr val="bg1">
                <a:lumMod val="85000"/>
              </a:schemeClr>
            </a:solidFill>
          </a:ln>
        </p:spPr>
        <p:style>
          <a:lnRef idx="2">
            <a:scrgbClr r="0" g="0" b="0"/>
          </a:lnRef>
          <a:fillRef idx="1">
            <a:scrgbClr r="0" g="0" b="0"/>
          </a:fillRef>
          <a:effectRef idx="0">
            <a:schemeClr val="accent6">
              <a:shade val="80000"/>
              <a:hueOff val="0"/>
              <a:satOff val="0"/>
              <a:lumOff val="0"/>
              <a:alphaOff val="0"/>
            </a:schemeClr>
          </a:effectRef>
          <a:fontRef idx="minor">
            <a:schemeClr val="lt1"/>
          </a:fontRef>
        </p:style>
        <p:txBody>
          <a:bodyPr spcFirstLastPara="0" vert="horz" wrap="square" lIns="234965" tIns="154955" rIns="234965" bIns="154955" numCol="1" spcCol="1270" anchor="ctr" anchorCtr="0">
            <a:noAutofit/>
          </a:bodyPr>
          <a:lstStyle/>
          <a:p>
            <a:pPr marL="0" lvl="0" indent="0" algn="ctr" defTabSz="1866900">
              <a:lnSpc>
                <a:spcPct val="90000"/>
              </a:lnSpc>
              <a:spcBef>
                <a:spcPct val="0"/>
              </a:spcBef>
              <a:spcAft>
                <a:spcPct val="35000"/>
              </a:spcAft>
              <a:buNone/>
            </a:pPr>
            <a:r>
              <a:rPr lang="en-RO" sz="4200" kern="1200"/>
              <a:t>Black Box Testing</a:t>
            </a:r>
          </a:p>
        </p:txBody>
      </p:sp>
      <p:sp>
        <p:nvSpPr>
          <p:cNvPr id="8" name="Freeform 7">
            <a:extLst>
              <a:ext uri="{FF2B5EF4-FFF2-40B4-BE49-F238E27FC236}">
                <a16:creationId xmlns:a16="http://schemas.microsoft.com/office/drawing/2014/main" id="{4FFC838C-72C8-4302-2E7F-EB81E6134304}"/>
              </a:ext>
            </a:extLst>
          </p:cNvPr>
          <p:cNvSpPr/>
          <p:nvPr/>
        </p:nvSpPr>
        <p:spPr>
          <a:xfrm>
            <a:off x="3474903" y="2970618"/>
            <a:ext cx="5428950" cy="1228204"/>
          </a:xfrm>
          <a:custGeom>
            <a:avLst/>
            <a:gdLst>
              <a:gd name="connsiteX0" fmla="*/ 204705 w 1228204"/>
              <a:gd name="connsiteY0" fmla="*/ 0 h 5428950"/>
              <a:gd name="connsiteX1" fmla="*/ 1023499 w 1228204"/>
              <a:gd name="connsiteY1" fmla="*/ 0 h 5428950"/>
              <a:gd name="connsiteX2" fmla="*/ 1228204 w 1228204"/>
              <a:gd name="connsiteY2" fmla="*/ 204705 h 5428950"/>
              <a:gd name="connsiteX3" fmla="*/ 1228204 w 1228204"/>
              <a:gd name="connsiteY3" fmla="*/ 5428950 h 5428950"/>
              <a:gd name="connsiteX4" fmla="*/ 1228204 w 1228204"/>
              <a:gd name="connsiteY4" fmla="*/ 5428950 h 5428950"/>
              <a:gd name="connsiteX5" fmla="*/ 0 w 1228204"/>
              <a:gd name="connsiteY5" fmla="*/ 5428950 h 5428950"/>
              <a:gd name="connsiteX6" fmla="*/ 0 w 1228204"/>
              <a:gd name="connsiteY6" fmla="*/ 5428950 h 5428950"/>
              <a:gd name="connsiteX7" fmla="*/ 0 w 1228204"/>
              <a:gd name="connsiteY7" fmla="*/ 204705 h 5428950"/>
              <a:gd name="connsiteX8" fmla="*/ 204705 w 1228204"/>
              <a:gd name="connsiteY8" fmla="*/ 0 h 54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8204" h="5428950">
                <a:moveTo>
                  <a:pt x="1228204" y="904844"/>
                </a:moveTo>
                <a:lnTo>
                  <a:pt x="1228204" y="4524106"/>
                </a:lnTo>
                <a:cubicBezTo>
                  <a:pt x="1228204" y="5023835"/>
                  <a:pt x="1207470" y="5428950"/>
                  <a:pt x="1181893" y="5428950"/>
                </a:cubicBezTo>
                <a:lnTo>
                  <a:pt x="0" y="5428950"/>
                </a:lnTo>
                <a:lnTo>
                  <a:pt x="0" y="5428950"/>
                </a:lnTo>
                <a:lnTo>
                  <a:pt x="0" y="0"/>
                </a:lnTo>
                <a:lnTo>
                  <a:pt x="0" y="0"/>
                </a:lnTo>
                <a:lnTo>
                  <a:pt x="1181893" y="0"/>
                </a:lnTo>
                <a:cubicBezTo>
                  <a:pt x="1207470" y="0"/>
                  <a:pt x="1228204" y="405115"/>
                  <a:pt x="1228204" y="904844"/>
                </a:cubicBezTo>
                <a:close/>
              </a:path>
            </a:pathLst>
          </a:custGeom>
          <a:solidFill>
            <a:schemeClr val="bg1">
              <a:lumMod val="85000"/>
              <a:alpha val="90000"/>
            </a:schemeClr>
          </a:solidFill>
          <a:ln>
            <a:solidFill>
              <a:schemeClr val="bg1">
                <a:lumMod val="85000"/>
                <a:alpha val="90000"/>
              </a:schemeClr>
            </a:solidFill>
          </a:ln>
        </p:spPr>
        <p:style>
          <a:lnRef idx="2">
            <a:scrgbClr r="0" g="0" b="0"/>
          </a:lnRef>
          <a:fillRef idx="1">
            <a:scrgbClr r="0" g="0" b="0"/>
          </a:fillRef>
          <a:effectRef idx="0">
            <a:schemeClr val="accent6">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49530" tIns="84721" rIns="109486" bIns="84721" numCol="1" spcCol="1270" anchor="ctr" anchorCtr="0">
            <a:noAutofit/>
          </a:bodyPr>
          <a:lstStyle/>
          <a:p>
            <a:pPr marL="114300" lvl="1" indent="-114300" algn="l" defTabSz="577850">
              <a:lnSpc>
                <a:spcPct val="90000"/>
              </a:lnSpc>
              <a:spcBef>
                <a:spcPct val="0"/>
              </a:spcBef>
              <a:spcAft>
                <a:spcPct val="15000"/>
              </a:spcAft>
              <a:buChar char="•"/>
            </a:pPr>
            <a:r>
              <a:rPr lang="en-RO" sz="1300" kern="1200"/>
              <a:t>The tester has limited knowledge of the internal structure/design/implementation of the software</a:t>
            </a:r>
          </a:p>
          <a:p>
            <a:pPr marL="114300" lvl="1" indent="-114300" algn="l" defTabSz="577850">
              <a:lnSpc>
                <a:spcPct val="90000"/>
              </a:lnSpc>
              <a:spcBef>
                <a:spcPct val="0"/>
              </a:spcBef>
              <a:spcAft>
                <a:spcPct val="15000"/>
              </a:spcAft>
              <a:buChar char="•"/>
            </a:pPr>
            <a:r>
              <a:rPr lang="en-RO" sz="1300" kern="1200"/>
              <a:t>Based on high-level database diagrams and data flow diagrams</a:t>
            </a:r>
          </a:p>
          <a:p>
            <a:pPr marL="114300" lvl="1" indent="-114300" algn="l" defTabSz="577850">
              <a:lnSpc>
                <a:spcPct val="90000"/>
              </a:lnSpc>
              <a:spcBef>
                <a:spcPct val="0"/>
              </a:spcBef>
              <a:spcAft>
                <a:spcPct val="15000"/>
              </a:spcAft>
              <a:buChar char="•"/>
            </a:pPr>
            <a:r>
              <a:rPr lang="en-RO" sz="1300" kern="1200"/>
              <a:t>Partially time consuming</a:t>
            </a:r>
          </a:p>
        </p:txBody>
      </p:sp>
      <p:sp>
        <p:nvSpPr>
          <p:cNvPr id="10" name="Freeform 9">
            <a:extLst>
              <a:ext uri="{FF2B5EF4-FFF2-40B4-BE49-F238E27FC236}">
                <a16:creationId xmlns:a16="http://schemas.microsoft.com/office/drawing/2014/main" id="{CDBD7454-099B-C68C-A2DF-58701A32E3F8}"/>
              </a:ext>
            </a:extLst>
          </p:cNvPr>
          <p:cNvSpPr/>
          <p:nvPr/>
        </p:nvSpPr>
        <p:spPr>
          <a:xfrm>
            <a:off x="421119" y="2817091"/>
            <a:ext cx="3053784" cy="1535255"/>
          </a:xfrm>
          <a:custGeom>
            <a:avLst/>
            <a:gdLst>
              <a:gd name="connsiteX0" fmla="*/ 0 w 3053784"/>
              <a:gd name="connsiteY0" fmla="*/ 255881 h 1535255"/>
              <a:gd name="connsiteX1" fmla="*/ 255881 w 3053784"/>
              <a:gd name="connsiteY1" fmla="*/ 0 h 1535255"/>
              <a:gd name="connsiteX2" fmla="*/ 2797903 w 3053784"/>
              <a:gd name="connsiteY2" fmla="*/ 0 h 1535255"/>
              <a:gd name="connsiteX3" fmla="*/ 3053784 w 3053784"/>
              <a:gd name="connsiteY3" fmla="*/ 255881 h 1535255"/>
              <a:gd name="connsiteX4" fmla="*/ 3053784 w 3053784"/>
              <a:gd name="connsiteY4" fmla="*/ 1279374 h 1535255"/>
              <a:gd name="connsiteX5" fmla="*/ 2797903 w 3053784"/>
              <a:gd name="connsiteY5" fmla="*/ 1535255 h 1535255"/>
              <a:gd name="connsiteX6" fmla="*/ 255881 w 3053784"/>
              <a:gd name="connsiteY6" fmla="*/ 1535255 h 1535255"/>
              <a:gd name="connsiteX7" fmla="*/ 0 w 3053784"/>
              <a:gd name="connsiteY7" fmla="*/ 1279374 h 1535255"/>
              <a:gd name="connsiteX8" fmla="*/ 0 w 3053784"/>
              <a:gd name="connsiteY8" fmla="*/ 255881 h 1535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53784" h="1535255">
                <a:moveTo>
                  <a:pt x="0" y="255881"/>
                </a:moveTo>
                <a:cubicBezTo>
                  <a:pt x="0" y="114562"/>
                  <a:pt x="114562" y="0"/>
                  <a:pt x="255881" y="0"/>
                </a:cubicBezTo>
                <a:lnTo>
                  <a:pt x="2797903" y="0"/>
                </a:lnTo>
                <a:cubicBezTo>
                  <a:pt x="2939222" y="0"/>
                  <a:pt x="3053784" y="114562"/>
                  <a:pt x="3053784" y="255881"/>
                </a:cubicBezTo>
                <a:lnTo>
                  <a:pt x="3053784" y="1279374"/>
                </a:lnTo>
                <a:cubicBezTo>
                  <a:pt x="3053784" y="1420693"/>
                  <a:pt x="2939222" y="1535255"/>
                  <a:pt x="2797903" y="1535255"/>
                </a:cubicBezTo>
                <a:lnTo>
                  <a:pt x="255881" y="1535255"/>
                </a:lnTo>
                <a:cubicBezTo>
                  <a:pt x="114562" y="1535255"/>
                  <a:pt x="0" y="1420693"/>
                  <a:pt x="0" y="1279374"/>
                </a:cubicBezTo>
                <a:lnTo>
                  <a:pt x="0" y="255881"/>
                </a:lnTo>
                <a:close/>
              </a:path>
            </a:pathLst>
          </a:custGeom>
          <a:solidFill>
            <a:schemeClr val="bg2">
              <a:lumMod val="75000"/>
            </a:schemeClr>
          </a:solidFill>
          <a:ln>
            <a:solidFill>
              <a:schemeClr val="bg1">
                <a:lumMod val="85000"/>
              </a:schemeClr>
            </a:solidFill>
          </a:ln>
        </p:spPr>
        <p:style>
          <a:lnRef idx="2">
            <a:scrgbClr r="0" g="0" b="0"/>
          </a:lnRef>
          <a:fillRef idx="1">
            <a:scrgbClr r="0" g="0" b="0"/>
          </a:fillRef>
          <a:effectRef idx="0">
            <a:schemeClr val="accent6">
              <a:shade val="80000"/>
              <a:hueOff val="-96670"/>
              <a:satOff val="-11484"/>
              <a:lumOff val="17374"/>
              <a:alphaOff val="0"/>
            </a:schemeClr>
          </a:effectRef>
          <a:fontRef idx="minor">
            <a:schemeClr val="lt1"/>
          </a:fontRef>
        </p:style>
        <p:txBody>
          <a:bodyPr spcFirstLastPara="0" vert="horz" wrap="square" lIns="234965" tIns="154955" rIns="234965" bIns="154955" numCol="1" spcCol="1270" anchor="ctr" anchorCtr="0">
            <a:noAutofit/>
          </a:bodyPr>
          <a:lstStyle/>
          <a:p>
            <a:pPr marL="0" lvl="0" indent="0" algn="ctr" defTabSz="1866900">
              <a:lnSpc>
                <a:spcPct val="90000"/>
              </a:lnSpc>
              <a:spcBef>
                <a:spcPct val="0"/>
              </a:spcBef>
              <a:spcAft>
                <a:spcPct val="35000"/>
              </a:spcAft>
              <a:buNone/>
            </a:pPr>
            <a:r>
              <a:rPr lang="en-RO" sz="4200" kern="1200"/>
              <a:t>Grey Box Testing</a:t>
            </a:r>
          </a:p>
        </p:txBody>
      </p:sp>
      <p:sp>
        <p:nvSpPr>
          <p:cNvPr id="12" name="Freeform 11">
            <a:extLst>
              <a:ext uri="{FF2B5EF4-FFF2-40B4-BE49-F238E27FC236}">
                <a16:creationId xmlns:a16="http://schemas.microsoft.com/office/drawing/2014/main" id="{D816E7DB-7590-CC51-6DA7-D02720CC8484}"/>
              </a:ext>
            </a:extLst>
          </p:cNvPr>
          <p:cNvSpPr/>
          <p:nvPr/>
        </p:nvSpPr>
        <p:spPr>
          <a:xfrm>
            <a:off x="3474903" y="4582635"/>
            <a:ext cx="5428950" cy="1228204"/>
          </a:xfrm>
          <a:custGeom>
            <a:avLst/>
            <a:gdLst>
              <a:gd name="connsiteX0" fmla="*/ 204705 w 1228204"/>
              <a:gd name="connsiteY0" fmla="*/ 0 h 5428950"/>
              <a:gd name="connsiteX1" fmla="*/ 1023499 w 1228204"/>
              <a:gd name="connsiteY1" fmla="*/ 0 h 5428950"/>
              <a:gd name="connsiteX2" fmla="*/ 1228204 w 1228204"/>
              <a:gd name="connsiteY2" fmla="*/ 204705 h 5428950"/>
              <a:gd name="connsiteX3" fmla="*/ 1228204 w 1228204"/>
              <a:gd name="connsiteY3" fmla="*/ 5428950 h 5428950"/>
              <a:gd name="connsiteX4" fmla="*/ 1228204 w 1228204"/>
              <a:gd name="connsiteY4" fmla="*/ 5428950 h 5428950"/>
              <a:gd name="connsiteX5" fmla="*/ 0 w 1228204"/>
              <a:gd name="connsiteY5" fmla="*/ 5428950 h 5428950"/>
              <a:gd name="connsiteX6" fmla="*/ 0 w 1228204"/>
              <a:gd name="connsiteY6" fmla="*/ 5428950 h 5428950"/>
              <a:gd name="connsiteX7" fmla="*/ 0 w 1228204"/>
              <a:gd name="connsiteY7" fmla="*/ 204705 h 5428950"/>
              <a:gd name="connsiteX8" fmla="*/ 204705 w 1228204"/>
              <a:gd name="connsiteY8" fmla="*/ 0 h 54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8204" h="5428950">
                <a:moveTo>
                  <a:pt x="1228204" y="904844"/>
                </a:moveTo>
                <a:lnTo>
                  <a:pt x="1228204" y="4524106"/>
                </a:lnTo>
                <a:cubicBezTo>
                  <a:pt x="1228204" y="5023835"/>
                  <a:pt x="1207470" y="5428950"/>
                  <a:pt x="1181893" y="5428950"/>
                </a:cubicBezTo>
                <a:lnTo>
                  <a:pt x="0" y="5428950"/>
                </a:lnTo>
                <a:lnTo>
                  <a:pt x="0" y="5428950"/>
                </a:lnTo>
                <a:lnTo>
                  <a:pt x="0" y="0"/>
                </a:lnTo>
                <a:lnTo>
                  <a:pt x="0" y="0"/>
                </a:lnTo>
                <a:lnTo>
                  <a:pt x="1181893" y="0"/>
                </a:lnTo>
                <a:cubicBezTo>
                  <a:pt x="1207470" y="0"/>
                  <a:pt x="1228204" y="405115"/>
                  <a:pt x="1228204" y="904844"/>
                </a:cubicBezTo>
                <a:close/>
              </a:path>
            </a:pathLst>
          </a:custGeom>
          <a:solidFill>
            <a:schemeClr val="bg1">
              <a:alpha val="90000"/>
            </a:schemeClr>
          </a:solidFill>
          <a:ln>
            <a:solidFill>
              <a:schemeClr val="bg1">
                <a:lumMod val="85000"/>
                <a:alpha val="90000"/>
              </a:schemeClr>
            </a:solidFill>
          </a:ln>
        </p:spPr>
        <p:style>
          <a:lnRef idx="2">
            <a:scrgbClr r="0" g="0" b="0"/>
          </a:lnRef>
          <a:fillRef idx="1">
            <a:scrgbClr r="0" g="0" b="0"/>
          </a:fillRef>
          <a:effectRef idx="0">
            <a:schemeClr val="accent6">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49530" tIns="84721" rIns="109486" bIns="84721" numCol="1" spcCol="1270" anchor="ctr" anchorCtr="0">
            <a:noAutofit/>
          </a:bodyPr>
          <a:lstStyle/>
          <a:p>
            <a:pPr marL="114300" lvl="1" indent="-114300" algn="l" defTabSz="577850">
              <a:lnSpc>
                <a:spcPct val="90000"/>
              </a:lnSpc>
              <a:spcBef>
                <a:spcPct val="0"/>
              </a:spcBef>
              <a:spcAft>
                <a:spcPct val="15000"/>
              </a:spcAft>
              <a:buChar char="•"/>
            </a:pPr>
            <a:r>
              <a:rPr lang="en-RO" sz="1300" kern="1200"/>
              <a:t>The internal structure/design/implementation of the software is known to the tester</a:t>
            </a:r>
          </a:p>
          <a:p>
            <a:pPr marL="114300" lvl="1" indent="-114300" algn="l" defTabSz="577850">
              <a:lnSpc>
                <a:spcPct val="90000"/>
              </a:lnSpc>
              <a:spcBef>
                <a:spcPct val="0"/>
              </a:spcBef>
              <a:spcAft>
                <a:spcPct val="15000"/>
              </a:spcAft>
              <a:buChar char="•"/>
            </a:pPr>
            <a:r>
              <a:rPr lang="en-RO" sz="1300" kern="1200"/>
              <a:t>Knowledge of programming is mandatory</a:t>
            </a:r>
          </a:p>
          <a:p>
            <a:pPr marL="114300" lvl="1" indent="-114300" algn="l" defTabSz="577850">
              <a:lnSpc>
                <a:spcPct val="90000"/>
              </a:lnSpc>
              <a:spcBef>
                <a:spcPct val="0"/>
              </a:spcBef>
              <a:spcAft>
                <a:spcPct val="15000"/>
              </a:spcAft>
              <a:buChar char="•"/>
            </a:pPr>
            <a:r>
              <a:rPr lang="en-RO" sz="1300" kern="1200"/>
              <a:t>It is the logic testing of the software</a:t>
            </a:r>
          </a:p>
          <a:p>
            <a:pPr marL="114300" lvl="1" indent="-114300" algn="l" defTabSz="577850">
              <a:lnSpc>
                <a:spcPct val="90000"/>
              </a:lnSpc>
              <a:spcBef>
                <a:spcPct val="0"/>
              </a:spcBef>
              <a:spcAft>
                <a:spcPct val="15000"/>
              </a:spcAft>
              <a:buChar char="•"/>
            </a:pPr>
            <a:r>
              <a:rPr lang="en-RO" sz="1300" kern="1200"/>
              <a:t>It is most time consuming</a:t>
            </a:r>
          </a:p>
        </p:txBody>
      </p:sp>
      <p:sp>
        <p:nvSpPr>
          <p:cNvPr id="13" name="Freeform 12">
            <a:extLst>
              <a:ext uri="{FF2B5EF4-FFF2-40B4-BE49-F238E27FC236}">
                <a16:creationId xmlns:a16="http://schemas.microsoft.com/office/drawing/2014/main" id="{BEC8111C-79B0-8394-ACE6-1A3CE5F325CA}"/>
              </a:ext>
            </a:extLst>
          </p:cNvPr>
          <p:cNvSpPr/>
          <p:nvPr/>
        </p:nvSpPr>
        <p:spPr>
          <a:xfrm>
            <a:off x="421119" y="4429109"/>
            <a:ext cx="3053784" cy="1535255"/>
          </a:xfrm>
          <a:custGeom>
            <a:avLst/>
            <a:gdLst>
              <a:gd name="connsiteX0" fmla="*/ 0 w 3053784"/>
              <a:gd name="connsiteY0" fmla="*/ 255881 h 1535255"/>
              <a:gd name="connsiteX1" fmla="*/ 255881 w 3053784"/>
              <a:gd name="connsiteY1" fmla="*/ 0 h 1535255"/>
              <a:gd name="connsiteX2" fmla="*/ 2797903 w 3053784"/>
              <a:gd name="connsiteY2" fmla="*/ 0 h 1535255"/>
              <a:gd name="connsiteX3" fmla="*/ 3053784 w 3053784"/>
              <a:gd name="connsiteY3" fmla="*/ 255881 h 1535255"/>
              <a:gd name="connsiteX4" fmla="*/ 3053784 w 3053784"/>
              <a:gd name="connsiteY4" fmla="*/ 1279374 h 1535255"/>
              <a:gd name="connsiteX5" fmla="*/ 2797903 w 3053784"/>
              <a:gd name="connsiteY5" fmla="*/ 1535255 h 1535255"/>
              <a:gd name="connsiteX6" fmla="*/ 255881 w 3053784"/>
              <a:gd name="connsiteY6" fmla="*/ 1535255 h 1535255"/>
              <a:gd name="connsiteX7" fmla="*/ 0 w 3053784"/>
              <a:gd name="connsiteY7" fmla="*/ 1279374 h 1535255"/>
              <a:gd name="connsiteX8" fmla="*/ 0 w 3053784"/>
              <a:gd name="connsiteY8" fmla="*/ 255881 h 1535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53784" h="1535255">
                <a:moveTo>
                  <a:pt x="0" y="255881"/>
                </a:moveTo>
                <a:cubicBezTo>
                  <a:pt x="0" y="114562"/>
                  <a:pt x="114562" y="0"/>
                  <a:pt x="255881" y="0"/>
                </a:cubicBezTo>
                <a:lnTo>
                  <a:pt x="2797903" y="0"/>
                </a:lnTo>
                <a:cubicBezTo>
                  <a:pt x="2939222" y="0"/>
                  <a:pt x="3053784" y="114562"/>
                  <a:pt x="3053784" y="255881"/>
                </a:cubicBezTo>
                <a:lnTo>
                  <a:pt x="3053784" y="1279374"/>
                </a:lnTo>
                <a:cubicBezTo>
                  <a:pt x="3053784" y="1420693"/>
                  <a:pt x="2939222" y="1535255"/>
                  <a:pt x="2797903" y="1535255"/>
                </a:cubicBezTo>
                <a:lnTo>
                  <a:pt x="255881" y="1535255"/>
                </a:lnTo>
                <a:cubicBezTo>
                  <a:pt x="114562" y="1535255"/>
                  <a:pt x="0" y="1420693"/>
                  <a:pt x="0" y="1279374"/>
                </a:cubicBezTo>
                <a:lnTo>
                  <a:pt x="0" y="255881"/>
                </a:lnTo>
                <a:close/>
              </a:path>
            </a:pathLst>
          </a:custGeom>
          <a:solidFill>
            <a:schemeClr val="bg1"/>
          </a:solidFill>
          <a:ln>
            <a:solidFill>
              <a:schemeClr val="bg1">
                <a:lumMod val="85000"/>
              </a:schemeClr>
            </a:solidFill>
          </a:ln>
        </p:spPr>
        <p:style>
          <a:lnRef idx="2">
            <a:scrgbClr r="0" g="0" b="0"/>
          </a:lnRef>
          <a:fillRef idx="1">
            <a:scrgbClr r="0" g="0" b="0"/>
          </a:fillRef>
          <a:effectRef idx="0">
            <a:schemeClr val="accent6">
              <a:shade val="80000"/>
              <a:hueOff val="-193339"/>
              <a:satOff val="-22968"/>
              <a:lumOff val="34749"/>
              <a:alphaOff val="0"/>
            </a:schemeClr>
          </a:effectRef>
          <a:fontRef idx="minor">
            <a:schemeClr val="lt1"/>
          </a:fontRef>
        </p:style>
        <p:txBody>
          <a:bodyPr spcFirstLastPara="0" vert="horz" wrap="square" lIns="234965" tIns="154955" rIns="234965" bIns="154955" numCol="1" spcCol="1270" anchor="ctr" anchorCtr="0">
            <a:noAutofit/>
          </a:bodyPr>
          <a:lstStyle/>
          <a:p>
            <a:pPr marL="0" lvl="0" indent="0" algn="ctr" defTabSz="1866900">
              <a:lnSpc>
                <a:spcPct val="90000"/>
              </a:lnSpc>
              <a:spcBef>
                <a:spcPct val="0"/>
              </a:spcBef>
              <a:spcAft>
                <a:spcPct val="35000"/>
              </a:spcAft>
              <a:buNone/>
            </a:pPr>
            <a:r>
              <a:rPr lang="en-RO" sz="4200" kern="1200">
                <a:solidFill>
                  <a:schemeClr val="tx1"/>
                </a:solidFill>
              </a:rPr>
              <a:t>White Box Testing</a:t>
            </a:r>
          </a:p>
        </p:txBody>
      </p:sp>
    </p:spTree>
    <p:extLst>
      <p:ext uri="{BB962C8B-B14F-4D97-AF65-F5344CB8AC3E}">
        <p14:creationId xmlns:p14="http://schemas.microsoft.com/office/powerpoint/2010/main" val="1330037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8" grpId="0" animBg="1"/>
      <p:bldP spid="10" grpId="0" animBg="1"/>
      <p:bldP spid="12" grpId="0" animBg="1"/>
      <p:bldP spid="13" grpId="0" animBg="1"/>
    </p:bldLst>
  </p:timing>
  <p:extLst>
    <p:ext uri="{6950BFC3-D8DA-4A85-94F7-54DA5524770B}">
      <p188:commentRel xmlns:p188="http://schemas.microsoft.com/office/powerpoint/2018/8/main" r:id="rId2"/>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D457C-142D-493E-BC67-15A83BB80AA8}"/>
              </a:ext>
            </a:extLst>
          </p:cNvPr>
          <p:cNvSpPr>
            <a:spLocks noGrp="1"/>
          </p:cNvSpPr>
          <p:nvPr>
            <p:ph type="ctrTitle"/>
          </p:nvPr>
        </p:nvSpPr>
        <p:spPr>
          <a:xfrm>
            <a:off x="407601" y="181495"/>
            <a:ext cx="8010144" cy="585216"/>
          </a:xfrm>
        </p:spPr>
        <p:txBody>
          <a:bodyPr anchor="ctr">
            <a:normAutofit/>
          </a:bodyPr>
          <a:lstStyle/>
          <a:p>
            <a:pPr>
              <a:lnSpc>
                <a:spcPct val="90000"/>
              </a:lnSpc>
            </a:pPr>
            <a:r>
              <a:rPr lang="en-US" sz="2800"/>
              <a:t>Levels of software testing</a:t>
            </a:r>
          </a:p>
        </p:txBody>
      </p:sp>
      <p:sp>
        <p:nvSpPr>
          <p:cNvPr id="4" name="Slide Number Placeholder 3">
            <a:extLst>
              <a:ext uri="{FF2B5EF4-FFF2-40B4-BE49-F238E27FC236}">
                <a16:creationId xmlns:a16="http://schemas.microsoft.com/office/drawing/2014/main" id="{FE7137BF-2A05-42D3-8224-FDDB6BE1AD25}"/>
              </a:ext>
            </a:extLst>
          </p:cNvPr>
          <p:cNvSpPr>
            <a:spLocks noGrp="1"/>
          </p:cNvSpPr>
          <p:nvPr>
            <p:ph type="sldNum" sz="quarter" idx="4294967295"/>
          </p:nvPr>
        </p:nvSpPr>
        <p:spPr>
          <a:xfrm>
            <a:off x="0" y="6572250"/>
            <a:ext cx="565150" cy="168275"/>
          </a:xfrm>
        </p:spPr>
        <p:txBody>
          <a:bodyPr anchor="ctr">
            <a:normAutofit/>
          </a:bodyPr>
          <a:lstStyle/>
          <a:p>
            <a:pPr algn="ctr">
              <a:lnSpc>
                <a:spcPct val="90000"/>
              </a:lnSpc>
              <a:spcAft>
                <a:spcPts val="600"/>
              </a:spcAft>
            </a:pPr>
            <a:fld id="{90156F56-D5AE-4C6F-B826-C69D1BC521BB}" type="slidenum">
              <a:rPr lang="en-US" sz="400" smtClean="0"/>
              <a:pPr algn="ctr">
                <a:lnSpc>
                  <a:spcPct val="90000"/>
                </a:lnSpc>
                <a:spcAft>
                  <a:spcPts val="600"/>
                </a:spcAft>
              </a:pPr>
              <a:t>9</a:t>
            </a:fld>
            <a:endParaRPr lang="en-US" sz="400"/>
          </a:p>
        </p:txBody>
      </p:sp>
      <p:sp>
        <p:nvSpPr>
          <p:cNvPr id="6" name="Freeform 5">
            <a:extLst>
              <a:ext uri="{FF2B5EF4-FFF2-40B4-BE49-F238E27FC236}">
                <a16:creationId xmlns:a16="http://schemas.microsoft.com/office/drawing/2014/main" id="{635ABC3B-5785-AEF8-33DA-26D2ECAA8061}"/>
              </a:ext>
            </a:extLst>
          </p:cNvPr>
          <p:cNvSpPr/>
          <p:nvPr/>
        </p:nvSpPr>
        <p:spPr>
          <a:xfrm>
            <a:off x="282575" y="1144667"/>
            <a:ext cx="988535" cy="1412192"/>
          </a:xfrm>
          <a:custGeom>
            <a:avLst/>
            <a:gdLst>
              <a:gd name="connsiteX0" fmla="*/ 0 w 1412191"/>
              <a:gd name="connsiteY0" fmla="*/ 0 h 988534"/>
              <a:gd name="connsiteX1" fmla="*/ 917924 w 1412191"/>
              <a:gd name="connsiteY1" fmla="*/ 0 h 988534"/>
              <a:gd name="connsiteX2" fmla="*/ 1412191 w 1412191"/>
              <a:gd name="connsiteY2" fmla="*/ 494267 h 988534"/>
              <a:gd name="connsiteX3" fmla="*/ 917924 w 1412191"/>
              <a:gd name="connsiteY3" fmla="*/ 988534 h 988534"/>
              <a:gd name="connsiteX4" fmla="*/ 0 w 1412191"/>
              <a:gd name="connsiteY4" fmla="*/ 988534 h 988534"/>
              <a:gd name="connsiteX5" fmla="*/ 494267 w 1412191"/>
              <a:gd name="connsiteY5" fmla="*/ 494267 h 988534"/>
              <a:gd name="connsiteX6" fmla="*/ 0 w 1412191"/>
              <a:gd name="connsiteY6" fmla="*/ 0 h 988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2191" h="988534">
                <a:moveTo>
                  <a:pt x="1412190" y="0"/>
                </a:moveTo>
                <a:lnTo>
                  <a:pt x="1412190" y="642547"/>
                </a:lnTo>
                <a:lnTo>
                  <a:pt x="706096" y="988534"/>
                </a:lnTo>
                <a:lnTo>
                  <a:pt x="1" y="642547"/>
                </a:lnTo>
                <a:lnTo>
                  <a:pt x="1" y="0"/>
                </a:lnTo>
                <a:lnTo>
                  <a:pt x="706096" y="345987"/>
                </a:lnTo>
                <a:lnTo>
                  <a:pt x="1412190" y="0"/>
                </a:lnTo>
                <a:close/>
              </a:path>
            </a:pathLst>
          </a:custGeom>
        </p:spPr>
        <p:style>
          <a:lnRef idx="1">
            <a:schemeClr val="accent2">
              <a:shade val="50000"/>
              <a:hueOff val="0"/>
              <a:satOff val="0"/>
              <a:lumOff val="0"/>
              <a:alphaOff val="0"/>
            </a:schemeClr>
          </a:lnRef>
          <a:fillRef idx="3">
            <a:schemeClr val="accent2">
              <a:shade val="50000"/>
              <a:hueOff val="0"/>
              <a:satOff val="0"/>
              <a:lumOff val="0"/>
              <a:alphaOff val="0"/>
            </a:schemeClr>
          </a:fillRef>
          <a:effectRef idx="2">
            <a:schemeClr val="accent2">
              <a:shade val="50000"/>
              <a:hueOff val="0"/>
              <a:satOff val="0"/>
              <a:lumOff val="0"/>
              <a:alphaOff val="0"/>
            </a:schemeClr>
          </a:effectRef>
          <a:fontRef idx="minor">
            <a:schemeClr val="lt1"/>
          </a:fontRef>
        </p:style>
        <p:txBody>
          <a:bodyPr spcFirstLastPara="0" vert="horz" wrap="square" lIns="8891" tIns="503157" rIns="8890" bIns="503158" numCol="1" spcCol="1270" anchor="ctr" anchorCtr="0">
            <a:noAutofit/>
          </a:bodyPr>
          <a:lstStyle/>
          <a:p>
            <a:pPr marL="0" lvl="0" indent="0" algn="ctr" defTabSz="622300" rtl="0">
              <a:lnSpc>
                <a:spcPct val="90000"/>
              </a:lnSpc>
              <a:spcBef>
                <a:spcPct val="0"/>
              </a:spcBef>
              <a:spcAft>
                <a:spcPct val="35000"/>
              </a:spcAft>
              <a:buNone/>
            </a:pPr>
            <a:r>
              <a:rPr lang="en-US" sz="1400" kern="1200">
                <a:latin typeface="Adobe Clean"/>
              </a:rPr>
              <a:t>Unit Testing</a:t>
            </a:r>
            <a:endParaRPr lang="en-US" sz="1400" kern="1200"/>
          </a:p>
        </p:txBody>
      </p:sp>
      <p:sp>
        <p:nvSpPr>
          <p:cNvPr id="7" name="Freeform 6">
            <a:extLst>
              <a:ext uri="{FF2B5EF4-FFF2-40B4-BE49-F238E27FC236}">
                <a16:creationId xmlns:a16="http://schemas.microsoft.com/office/drawing/2014/main" id="{59E18CDF-C192-9A4C-B0F6-D49B2DDC40B6}"/>
              </a:ext>
            </a:extLst>
          </p:cNvPr>
          <p:cNvSpPr/>
          <p:nvPr/>
        </p:nvSpPr>
        <p:spPr>
          <a:xfrm>
            <a:off x="1271108" y="1144667"/>
            <a:ext cx="8053946" cy="917925"/>
          </a:xfrm>
          <a:custGeom>
            <a:avLst/>
            <a:gdLst>
              <a:gd name="connsiteX0" fmla="*/ 152990 w 917924"/>
              <a:gd name="connsiteY0" fmla="*/ 0 h 8053945"/>
              <a:gd name="connsiteX1" fmla="*/ 764934 w 917924"/>
              <a:gd name="connsiteY1" fmla="*/ 0 h 8053945"/>
              <a:gd name="connsiteX2" fmla="*/ 917924 w 917924"/>
              <a:gd name="connsiteY2" fmla="*/ 152990 h 8053945"/>
              <a:gd name="connsiteX3" fmla="*/ 917924 w 917924"/>
              <a:gd name="connsiteY3" fmla="*/ 8053945 h 8053945"/>
              <a:gd name="connsiteX4" fmla="*/ 917924 w 917924"/>
              <a:gd name="connsiteY4" fmla="*/ 8053945 h 8053945"/>
              <a:gd name="connsiteX5" fmla="*/ 0 w 917924"/>
              <a:gd name="connsiteY5" fmla="*/ 8053945 h 8053945"/>
              <a:gd name="connsiteX6" fmla="*/ 0 w 917924"/>
              <a:gd name="connsiteY6" fmla="*/ 8053945 h 8053945"/>
              <a:gd name="connsiteX7" fmla="*/ 0 w 917924"/>
              <a:gd name="connsiteY7" fmla="*/ 152990 h 8053945"/>
              <a:gd name="connsiteX8" fmla="*/ 152990 w 917924"/>
              <a:gd name="connsiteY8" fmla="*/ 0 h 805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7924" h="8053945">
                <a:moveTo>
                  <a:pt x="917924" y="1342350"/>
                </a:moveTo>
                <a:lnTo>
                  <a:pt x="917924" y="6711595"/>
                </a:lnTo>
                <a:cubicBezTo>
                  <a:pt x="917924" y="7452951"/>
                  <a:pt x="910117" y="8053941"/>
                  <a:pt x="900487" y="8053941"/>
                </a:cubicBezTo>
                <a:lnTo>
                  <a:pt x="0" y="8053941"/>
                </a:lnTo>
                <a:lnTo>
                  <a:pt x="0" y="8053941"/>
                </a:lnTo>
                <a:lnTo>
                  <a:pt x="0" y="4"/>
                </a:lnTo>
                <a:lnTo>
                  <a:pt x="0" y="4"/>
                </a:lnTo>
                <a:lnTo>
                  <a:pt x="900487" y="4"/>
                </a:lnTo>
                <a:cubicBezTo>
                  <a:pt x="910117" y="4"/>
                  <a:pt x="917924" y="600994"/>
                  <a:pt x="917924" y="1342350"/>
                </a:cubicBezTo>
                <a:close/>
              </a:path>
            </a:pathLst>
          </a:custGeom>
        </p:spPr>
        <p:style>
          <a:lnRef idx="1">
            <a:schemeClr val="accent2">
              <a:shade val="50000"/>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20905" tIns="55604" rIns="55604" bIns="55605" numCol="1" spcCol="1270" anchor="ctr" anchorCtr="0">
            <a:noAutofit/>
          </a:bodyPr>
          <a:lstStyle/>
          <a:p>
            <a:pPr marL="171450" lvl="1" indent="-171450" algn="l" defTabSz="755650" rtl="0">
              <a:lnSpc>
                <a:spcPct val="90000"/>
              </a:lnSpc>
              <a:spcBef>
                <a:spcPct val="0"/>
              </a:spcBef>
              <a:spcAft>
                <a:spcPct val="15000"/>
              </a:spcAft>
              <a:buChar char="•"/>
            </a:pPr>
            <a:r>
              <a:rPr lang="en-US" sz="1700" kern="1200">
                <a:latin typeface="Adobe Clean"/>
              </a:rPr>
              <a:t>Individual units/components of a software are tested</a:t>
            </a:r>
            <a:endParaRPr lang="en-US" sz="1700" kern="1200"/>
          </a:p>
        </p:txBody>
      </p:sp>
      <p:sp>
        <p:nvSpPr>
          <p:cNvPr id="8" name="Freeform 7">
            <a:extLst>
              <a:ext uri="{FF2B5EF4-FFF2-40B4-BE49-F238E27FC236}">
                <a16:creationId xmlns:a16="http://schemas.microsoft.com/office/drawing/2014/main" id="{4E6406D7-5B3E-6D03-BA64-6BB23FCE2DE7}"/>
              </a:ext>
            </a:extLst>
          </p:cNvPr>
          <p:cNvSpPr/>
          <p:nvPr/>
        </p:nvSpPr>
        <p:spPr>
          <a:xfrm>
            <a:off x="282575" y="2411953"/>
            <a:ext cx="988535" cy="1412192"/>
          </a:xfrm>
          <a:custGeom>
            <a:avLst/>
            <a:gdLst>
              <a:gd name="connsiteX0" fmla="*/ 0 w 1412191"/>
              <a:gd name="connsiteY0" fmla="*/ 0 h 988534"/>
              <a:gd name="connsiteX1" fmla="*/ 917924 w 1412191"/>
              <a:gd name="connsiteY1" fmla="*/ 0 h 988534"/>
              <a:gd name="connsiteX2" fmla="*/ 1412191 w 1412191"/>
              <a:gd name="connsiteY2" fmla="*/ 494267 h 988534"/>
              <a:gd name="connsiteX3" fmla="*/ 917924 w 1412191"/>
              <a:gd name="connsiteY3" fmla="*/ 988534 h 988534"/>
              <a:gd name="connsiteX4" fmla="*/ 0 w 1412191"/>
              <a:gd name="connsiteY4" fmla="*/ 988534 h 988534"/>
              <a:gd name="connsiteX5" fmla="*/ 494267 w 1412191"/>
              <a:gd name="connsiteY5" fmla="*/ 494267 h 988534"/>
              <a:gd name="connsiteX6" fmla="*/ 0 w 1412191"/>
              <a:gd name="connsiteY6" fmla="*/ 0 h 988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2191" h="988534">
                <a:moveTo>
                  <a:pt x="1412190" y="0"/>
                </a:moveTo>
                <a:lnTo>
                  <a:pt x="1412190" y="642547"/>
                </a:lnTo>
                <a:lnTo>
                  <a:pt x="706096" y="988534"/>
                </a:lnTo>
                <a:lnTo>
                  <a:pt x="1" y="642547"/>
                </a:lnTo>
                <a:lnTo>
                  <a:pt x="1" y="0"/>
                </a:lnTo>
                <a:lnTo>
                  <a:pt x="706096" y="345987"/>
                </a:lnTo>
                <a:lnTo>
                  <a:pt x="1412190" y="0"/>
                </a:lnTo>
                <a:close/>
              </a:path>
            </a:pathLst>
          </a:custGeom>
        </p:spPr>
        <p:style>
          <a:lnRef idx="1">
            <a:schemeClr val="accent2">
              <a:shade val="50000"/>
              <a:hueOff val="329644"/>
              <a:satOff val="5990"/>
              <a:lumOff val="23690"/>
              <a:alphaOff val="0"/>
            </a:schemeClr>
          </a:lnRef>
          <a:fillRef idx="3">
            <a:schemeClr val="accent2">
              <a:shade val="50000"/>
              <a:hueOff val="329644"/>
              <a:satOff val="5990"/>
              <a:lumOff val="23690"/>
              <a:alphaOff val="0"/>
            </a:schemeClr>
          </a:fillRef>
          <a:effectRef idx="2">
            <a:schemeClr val="accent2">
              <a:shade val="50000"/>
              <a:hueOff val="329644"/>
              <a:satOff val="5990"/>
              <a:lumOff val="23690"/>
              <a:alphaOff val="0"/>
            </a:schemeClr>
          </a:effectRef>
          <a:fontRef idx="minor">
            <a:schemeClr val="lt1"/>
          </a:fontRef>
        </p:style>
        <p:txBody>
          <a:bodyPr spcFirstLastPara="0" vert="horz" wrap="square" lIns="8891" tIns="503157" rIns="8890" bIns="503158" numCol="1" spcCol="1270" anchor="ctr" anchorCtr="0">
            <a:noAutofit/>
          </a:bodyPr>
          <a:lstStyle/>
          <a:p>
            <a:pPr marL="0" lvl="0" indent="0" algn="ctr" defTabSz="622300" rtl="0">
              <a:lnSpc>
                <a:spcPct val="90000"/>
              </a:lnSpc>
              <a:spcBef>
                <a:spcPct val="0"/>
              </a:spcBef>
              <a:spcAft>
                <a:spcPct val="35000"/>
              </a:spcAft>
              <a:buNone/>
            </a:pPr>
            <a:r>
              <a:rPr lang="en-US" sz="1400" kern="1200">
                <a:latin typeface="Adobe Clean"/>
              </a:rPr>
              <a:t>Integration testing</a:t>
            </a:r>
            <a:endParaRPr lang="en-US" sz="1400" kern="1200"/>
          </a:p>
        </p:txBody>
      </p:sp>
      <p:sp>
        <p:nvSpPr>
          <p:cNvPr id="9" name="Freeform 8">
            <a:extLst>
              <a:ext uri="{FF2B5EF4-FFF2-40B4-BE49-F238E27FC236}">
                <a16:creationId xmlns:a16="http://schemas.microsoft.com/office/drawing/2014/main" id="{DEC5501C-8B5C-A9D6-872D-F67BAD9E1AF8}"/>
              </a:ext>
            </a:extLst>
          </p:cNvPr>
          <p:cNvSpPr/>
          <p:nvPr/>
        </p:nvSpPr>
        <p:spPr>
          <a:xfrm>
            <a:off x="1271108" y="2411954"/>
            <a:ext cx="8053946" cy="917925"/>
          </a:xfrm>
          <a:custGeom>
            <a:avLst/>
            <a:gdLst>
              <a:gd name="connsiteX0" fmla="*/ 152990 w 917924"/>
              <a:gd name="connsiteY0" fmla="*/ 0 h 8053945"/>
              <a:gd name="connsiteX1" fmla="*/ 764934 w 917924"/>
              <a:gd name="connsiteY1" fmla="*/ 0 h 8053945"/>
              <a:gd name="connsiteX2" fmla="*/ 917924 w 917924"/>
              <a:gd name="connsiteY2" fmla="*/ 152990 h 8053945"/>
              <a:gd name="connsiteX3" fmla="*/ 917924 w 917924"/>
              <a:gd name="connsiteY3" fmla="*/ 8053945 h 8053945"/>
              <a:gd name="connsiteX4" fmla="*/ 917924 w 917924"/>
              <a:gd name="connsiteY4" fmla="*/ 8053945 h 8053945"/>
              <a:gd name="connsiteX5" fmla="*/ 0 w 917924"/>
              <a:gd name="connsiteY5" fmla="*/ 8053945 h 8053945"/>
              <a:gd name="connsiteX6" fmla="*/ 0 w 917924"/>
              <a:gd name="connsiteY6" fmla="*/ 8053945 h 8053945"/>
              <a:gd name="connsiteX7" fmla="*/ 0 w 917924"/>
              <a:gd name="connsiteY7" fmla="*/ 152990 h 8053945"/>
              <a:gd name="connsiteX8" fmla="*/ 152990 w 917924"/>
              <a:gd name="connsiteY8" fmla="*/ 0 h 805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7924" h="8053945">
                <a:moveTo>
                  <a:pt x="917924" y="1342350"/>
                </a:moveTo>
                <a:lnTo>
                  <a:pt x="917924" y="6711595"/>
                </a:lnTo>
                <a:cubicBezTo>
                  <a:pt x="917924" y="7452951"/>
                  <a:pt x="910117" y="8053941"/>
                  <a:pt x="900487" y="8053941"/>
                </a:cubicBezTo>
                <a:lnTo>
                  <a:pt x="0" y="8053941"/>
                </a:lnTo>
                <a:lnTo>
                  <a:pt x="0" y="8053941"/>
                </a:lnTo>
                <a:lnTo>
                  <a:pt x="0" y="4"/>
                </a:lnTo>
                <a:lnTo>
                  <a:pt x="0" y="4"/>
                </a:lnTo>
                <a:lnTo>
                  <a:pt x="900487" y="4"/>
                </a:lnTo>
                <a:cubicBezTo>
                  <a:pt x="910117" y="4"/>
                  <a:pt x="917924" y="600994"/>
                  <a:pt x="917924" y="1342350"/>
                </a:cubicBezTo>
                <a:close/>
              </a:path>
            </a:pathLst>
          </a:custGeom>
        </p:spPr>
        <p:style>
          <a:lnRef idx="1">
            <a:schemeClr val="accent2">
              <a:shade val="50000"/>
              <a:hueOff val="306628"/>
              <a:satOff val="6256"/>
              <a:lumOff val="22005"/>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20905" tIns="55604" rIns="55604" bIns="55605" numCol="1" spcCol="1270" anchor="ctr" anchorCtr="0">
            <a:noAutofit/>
          </a:bodyPr>
          <a:lstStyle/>
          <a:p>
            <a:pPr marL="171450" lvl="1" indent="-171450" algn="l" defTabSz="755650" rtl="0">
              <a:lnSpc>
                <a:spcPct val="90000"/>
              </a:lnSpc>
              <a:spcBef>
                <a:spcPct val="0"/>
              </a:spcBef>
              <a:spcAft>
                <a:spcPct val="15000"/>
              </a:spcAft>
              <a:buChar char="•"/>
            </a:pPr>
            <a:r>
              <a:rPr lang="en-US" sz="1700" kern="1200">
                <a:latin typeface="Adobe Clean"/>
              </a:rPr>
              <a:t>Individual units/components are combined and tested as a group</a:t>
            </a:r>
            <a:endParaRPr lang="en-US" sz="1700" kern="1200"/>
          </a:p>
        </p:txBody>
      </p:sp>
      <p:sp>
        <p:nvSpPr>
          <p:cNvPr id="10" name="Freeform 9">
            <a:extLst>
              <a:ext uri="{FF2B5EF4-FFF2-40B4-BE49-F238E27FC236}">
                <a16:creationId xmlns:a16="http://schemas.microsoft.com/office/drawing/2014/main" id="{25B2E2C3-EAD5-FD31-7156-63BD29BB80FF}"/>
              </a:ext>
            </a:extLst>
          </p:cNvPr>
          <p:cNvSpPr/>
          <p:nvPr/>
        </p:nvSpPr>
        <p:spPr>
          <a:xfrm>
            <a:off x="282575" y="3679239"/>
            <a:ext cx="988535" cy="1412192"/>
          </a:xfrm>
          <a:custGeom>
            <a:avLst/>
            <a:gdLst>
              <a:gd name="connsiteX0" fmla="*/ 0 w 1412191"/>
              <a:gd name="connsiteY0" fmla="*/ 0 h 988534"/>
              <a:gd name="connsiteX1" fmla="*/ 917924 w 1412191"/>
              <a:gd name="connsiteY1" fmla="*/ 0 h 988534"/>
              <a:gd name="connsiteX2" fmla="*/ 1412191 w 1412191"/>
              <a:gd name="connsiteY2" fmla="*/ 494267 h 988534"/>
              <a:gd name="connsiteX3" fmla="*/ 917924 w 1412191"/>
              <a:gd name="connsiteY3" fmla="*/ 988534 h 988534"/>
              <a:gd name="connsiteX4" fmla="*/ 0 w 1412191"/>
              <a:gd name="connsiteY4" fmla="*/ 988534 h 988534"/>
              <a:gd name="connsiteX5" fmla="*/ 494267 w 1412191"/>
              <a:gd name="connsiteY5" fmla="*/ 494267 h 988534"/>
              <a:gd name="connsiteX6" fmla="*/ 0 w 1412191"/>
              <a:gd name="connsiteY6" fmla="*/ 0 h 988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2191" h="988534">
                <a:moveTo>
                  <a:pt x="1412190" y="0"/>
                </a:moveTo>
                <a:lnTo>
                  <a:pt x="1412190" y="642547"/>
                </a:lnTo>
                <a:lnTo>
                  <a:pt x="706096" y="988534"/>
                </a:lnTo>
                <a:lnTo>
                  <a:pt x="1" y="642547"/>
                </a:lnTo>
                <a:lnTo>
                  <a:pt x="1" y="0"/>
                </a:lnTo>
                <a:lnTo>
                  <a:pt x="706096" y="345987"/>
                </a:lnTo>
                <a:lnTo>
                  <a:pt x="1412190" y="0"/>
                </a:lnTo>
                <a:close/>
              </a:path>
            </a:pathLst>
          </a:custGeom>
        </p:spPr>
        <p:style>
          <a:lnRef idx="1">
            <a:schemeClr val="accent2">
              <a:shade val="50000"/>
              <a:hueOff val="659288"/>
              <a:satOff val="11980"/>
              <a:lumOff val="47381"/>
              <a:alphaOff val="0"/>
            </a:schemeClr>
          </a:lnRef>
          <a:fillRef idx="3">
            <a:schemeClr val="accent2">
              <a:shade val="50000"/>
              <a:hueOff val="659288"/>
              <a:satOff val="11980"/>
              <a:lumOff val="47381"/>
              <a:alphaOff val="0"/>
            </a:schemeClr>
          </a:fillRef>
          <a:effectRef idx="2">
            <a:schemeClr val="accent2">
              <a:shade val="50000"/>
              <a:hueOff val="659288"/>
              <a:satOff val="11980"/>
              <a:lumOff val="47381"/>
              <a:alphaOff val="0"/>
            </a:schemeClr>
          </a:effectRef>
          <a:fontRef idx="minor">
            <a:schemeClr val="lt1"/>
          </a:fontRef>
        </p:style>
        <p:txBody>
          <a:bodyPr spcFirstLastPara="0" vert="horz" wrap="square" lIns="8891" tIns="503157" rIns="8890" bIns="503158" numCol="1" spcCol="1270" anchor="ctr" anchorCtr="0">
            <a:noAutofit/>
          </a:bodyPr>
          <a:lstStyle/>
          <a:p>
            <a:pPr marL="0" lvl="0" indent="0" algn="ctr" defTabSz="622300" rtl="0">
              <a:lnSpc>
                <a:spcPct val="90000"/>
              </a:lnSpc>
              <a:spcBef>
                <a:spcPct val="0"/>
              </a:spcBef>
              <a:spcAft>
                <a:spcPct val="35000"/>
              </a:spcAft>
              <a:buNone/>
            </a:pPr>
            <a:r>
              <a:rPr lang="en-US" sz="1400" kern="1200">
                <a:latin typeface="Adobe Clean"/>
              </a:rPr>
              <a:t>System testing</a:t>
            </a:r>
            <a:endParaRPr lang="en-US" sz="1400" kern="1200"/>
          </a:p>
        </p:txBody>
      </p:sp>
      <p:sp>
        <p:nvSpPr>
          <p:cNvPr id="11" name="Freeform 10">
            <a:extLst>
              <a:ext uri="{FF2B5EF4-FFF2-40B4-BE49-F238E27FC236}">
                <a16:creationId xmlns:a16="http://schemas.microsoft.com/office/drawing/2014/main" id="{A59CA83E-649E-D105-D606-395D9FBAB5A5}"/>
              </a:ext>
            </a:extLst>
          </p:cNvPr>
          <p:cNvSpPr/>
          <p:nvPr/>
        </p:nvSpPr>
        <p:spPr>
          <a:xfrm>
            <a:off x="1271108" y="3679240"/>
            <a:ext cx="8053946" cy="917925"/>
          </a:xfrm>
          <a:custGeom>
            <a:avLst/>
            <a:gdLst>
              <a:gd name="connsiteX0" fmla="*/ 152990 w 917924"/>
              <a:gd name="connsiteY0" fmla="*/ 0 h 8053945"/>
              <a:gd name="connsiteX1" fmla="*/ 764934 w 917924"/>
              <a:gd name="connsiteY1" fmla="*/ 0 h 8053945"/>
              <a:gd name="connsiteX2" fmla="*/ 917924 w 917924"/>
              <a:gd name="connsiteY2" fmla="*/ 152990 h 8053945"/>
              <a:gd name="connsiteX3" fmla="*/ 917924 w 917924"/>
              <a:gd name="connsiteY3" fmla="*/ 8053945 h 8053945"/>
              <a:gd name="connsiteX4" fmla="*/ 917924 w 917924"/>
              <a:gd name="connsiteY4" fmla="*/ 8053945 h 8053945"/>
              <a:gd name="connsiteX5" fmla="*/ 0 w 917924"/>
              <a:gd name="connsiteY5" fmla="*/ 8053945 h 8053945"/>
              <a:gd name="connsiteX6" fmla="*/ 0 w 917924"/>
              <a:gd name="connsiteY6" fmla="*/ 8053945 h 8053945"/>
              <a:gd name="connsiteX7" fmla="*/ 0 w 917924"/>
              <a:gd name="connsiteY7" fmla="*/ 152990 h 8053945"/>
              <a:gd name="connsiteX8" fmla="*/ 152990 w 917924"/>
              <a:gd name="connsiteY8" fmla="*/ 0 h 805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7924" h="8053945">
                <a:moveTo>
                  <a:pt x="917924" y="1342350"/>
                </a:moveTo>
                <a:lnTo>
                  <a:pt x="917924" y="6711595"/>
                </a:lnTo>
                <a:cubicBezTo>
                  <a:pt x="917924" y="7452951"/>
                  <a:pt x="910117" y="8053941"/>
                  <a:pt x="900487" y="8053941"/>
                </a:cubicBezTo>
                <a:lnTo>
                  <a:pt x="0" y="8053941"/>
                </a:lnTo>
                <a:lnTo>
                  <a:pt x="0" y="8053941"/>
                </a:lnTo>
                <a:lnTo>
                  <a:pt x="0" y="4"/>
                </a:lnTo>
                <a:lnTo>
                  <a:pt x="0" y="4"/>
                </a:lnTo>
                <a:lnTo>
                  <a:pt x="900487" y="4"/>
                </a:lnTo>
                <a:cubicBezTo>
                  <a:pt x="910117" y="4"/>
                  <a:pt x="917924" y="600994"/>
                  <a:pt x="917924" y="1342350"/>
                </a:cubicBezTo>
                <a:close/>
              </a:path>
            </a:pathLst>
          </a:custGeom>
        </p:spPr>
        <p:style>
          <a:lnRef idx="1">
            <a:schemeClr val="accent2">
              <a:shade val="50000"/>
              <a:hueOff val="613255"/>
              <a:satOff val="12513"/>
              <a:lumOff val="44011"/>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20905" tIns="55604" rIns="55604" bIns="55605" numCol="1" spcCol="1270" anchor="ctr" anchorCtr="0">
            <a:noAutofit/>
          </a:bodyPr>
          <a:lstStyle/>
          <a:p>
            <a:pPr marL="171450" lvl="1" indent="-171450" algn="l" defTabSz="755650" rtl="0">
              <a:lnSpc>
                <a:spcPct val="90000"/>
              </a:lnSpc>
              <a:spcBef>
                <a:spcPct val="0"/>
              </a:spcBef>
              <a:spcAft>
                <a:spcPct val="15000"/>
              </a:spcAft>
              <a:buChar char="•"/>
            </a:pPr>
            <a:r>
              <a:rPr lang="en-US" sz="1700" kern="1200">
                <a:latin typeface="Adobe Clean"/>
              </a:rPr>
              <a:t>A complete/integrated system is tested</a:t>
            </a:r>
            <a:endParaRPr lang="en-US" sz="1700" kern="1200"/>
          </a:p>
          <a:p>
            <a:pPr marL="171450" lvl="1" indent="-171450" algn="l" defTabSz="755650" rtl="0">
              <a:lnSpc>
                <a:spcPct val="90000"/>
              </a:lnSpc>
              <a:spcBef>
                <a:spcPct val="0"/>
              </a:spcBef>
              <a:spcAft>
                <a:spcPct val="15000"/>
              </a:spcAft>
              <a:buChar char="•"/>
            </a:pPr>
            <a:r>
              <a:rPr lang="en-US" sz="1700" kern="1200">
                <a:latin typeface="Adobe Clean"/>
              </a:rPr>
              <a:t>Evaluates the system's compliance with the specified requirements</a:t>
            </a:r>
            <a:endParaRPr lang="en-US" sz="1700" kern="1200"/>
          </a:p>
        </p:txBody>
      </p:sp>
      <p:sp>
        <p:nvSpPr>
          <p:cNvPr id="12" name="Freeform 11">
            <a:extLst>
              <a:ext uri="{FF2B5EF4-FFF2-40B4-BE49-F238E27FC236}">
                <a16:creationId xmlns:a16="http://schemas.microsoft.com/office/drawing/2014/main" id="{4F61A0F9-74EC-8554-B3A5-F15734614E2E}"/>
              </a:ext>
            </a:extLst>
          </p:cNvPr>
          <p:cNvSpPr/>
          <p:nvPr/>
        </p:nvSpPr>
        <p:spPr>
          <a:xfrm>
            <a:off x="282575" y="4946525"/>
            <a:ext cx="988535" cy="1412192"/>
          </a:xfrm>
          <a:custGeom>
            <a:avLst/>
            <a:gdLst>
              <a:gd name="connsiteX0" fmla="*/ 0 w 1412191"/>
              <a:gd name="connsiteY0" fmla="*/ 0 h 988534"/>
              <a:gd name="connsiteX1" fmla="*/ 917924 w 1412191"/>
              <a:gd name="connsiteY1" fmla="*/ 0 h 988534"/>
              <a:gd name="connsiteX2" fmla="*/ 1412191 w 1412191"/>
              <a:gd name="connsiteY2" fmla="*/ 494267 h 988534"/>
              <a:gd name="connsiteX3" fmla="*/ 917924 w 1412191"/>
              <a:gd name="connsiteY3" fmla="*/ 988534 h 988534"/>
              <a:gd name="connsiteX4" fmla="*/ 0 w 1412191"/>
              <a:gd name="connsiteY4" fmla="*/ 988534 h 988534"/>
              <a:gd name="connsiteX5" fmla="*/ 494267 w 1412191"/>
              <a:gd name="connsiteY5" fmla="*/ 494267 h 988534"/>
              <a:gd name="connsiteX6" fmla="*/ 0 w 1412191"/>
              <a:gd name="connsiteY6" fmla="*/ 0 h 988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2191" h="988534">
                <a:moveTo>
                  <a:pt x="1412190" y="0"/>
                </a:moveTo>
                <a:lnTo>
                  <a:pt x="1412190" y="642547"/>
                </a:lnTo>
                <a:lnTo>
                  <a:pt x="706096" y="988534"/>
                </a:lnTo>
                <a:lnTo>
                  <a:pt x="1" y="642547"/>
                </a:lnTo>
                <a:lnTo>
                  <a:pt x="1" y="0"/>
                </a:lnTo>
                <a:lnTo>
                  <a:pt x="706096" y="345987"/>
                </a:lnTo>
                <a:lnTo>
                  <a:pt x="1412190" y="0"/>
                </a:lnTo>
                <a:close/>
              </a:path>
            </a:pathLst>
          </a:custGeom>
        </p:spPr>
        <p:style>
          <a:lnRef idx="1">
            <a:schemeClr val="accent2">
              <a:shade val="50000"/>
              <a:hueOff val="329644"/>
              <a:satOff val="5990"/>
              <a:lumOff val="23690"/>
              <a:alphaOff val="0"/>
            </a:schemeClr>
          </a:lnRef>
          <a:fillRef idx="3">
            <a:schemeClr val="accent2">
              <a:shade val="50000"/>
              <a:hueOff val="329644"/>
              <a:satOff val="5990"/>
              <a:lumOff val="23690"/>
              <a:alphaOff val="0"/>
            </a:schemeClr>
          </a:fillRef>
          <a:effectRef idx="2">
            <a:schemeClr val="accent2">
              <a:shade val="50000"/>
              <a:hueOff val="329644"/>
              <a:satOff val="5990"/>
              <a:lumOff val="23690"/>
              <a:alphaOff val="0"/>
            </a:schemeClr>
          </a:effectRef>
          <a:fontRef idx="minor">
            <a:schemeClr val="lt1"/>
          </a:fontRef>
        </p:style>
        <p:txBody>
          <a:bodyPr spcFirstLastPara="0" vert="horz" wrap="square" lIns="8891" tIns="503157" rIns="8890" bIns="503158" numCol="1" spcCol="1270" anchor="ctr" anchorCtr="0">
            <a:noAutofit/>
          </a:bodyPr>
          <a:lstStyle/>
          <a:p>
            <a:pPr marL="0" lvl="0" indent="0" algn="ctr" defTabSz="622300" rtl="0">
              <a:lnSpc>
                <a:spcPct val="90000"/>
              </a:lnSpc>
              <a:spcBef>
                <a:spcPct val="0"/>
              </a:spcBef>
              <a:spcAft>
                <a:spcPct val="35000"/>
              </a:spcAft>
              <a:buNone/>
            </a:pPr>
            <a:r>
              <a:rPr lang="en-US" sz="1400" kern="1200">
                <a:latin typeface="Adobe Clean"/>
              </a:rPr>
              <a:t>Acceptance testing</a:t>
            </a:r>
          </a:p>
        </p:txBody>
      </p:sp>
      <p:sp>
        <p:nvSpPr>
          <p:cNvPr id="13" name="Freeform 12">
            <a:extLst>
              <a:ext uri="{FF2B5EF4-FFF2-40B4-BE49-F238E27FC236}">
                <a16:creationId xmlns:a16="http://schemas.microsoft.com/office/drawing/2014/main" id="{4A1BC292-8862-7EFD-7E03-6F53BED3E279}"/>
              </a:ext>
            </a:extLst>
          </p:cNvPr>
          <p:cNvSpPr/>
          <p:nvPr/>
        </p:nvSpPr>
        <p:spPr>
          <a:xfrm>
            <a:off x="1271108" y="4946525"/>
            <a:ext cx="8053946" cy="917925"/>
          </a:xfrm>
          <a:custGeom>
            <a:avLst/>
            <a:gdLst>
              <a:gd name="connsiteX0" fmla="*/ 152990 w 917924"/>
              <a:gd name="connsiteY0" fmla="*/ 0 h 8053945"/>
              <a:gd name="connsiteX1" fmla="*/ 764934 w 917924"/>
              <a:gd name="connsiteY1" fmla="*/ 0 h 8053945"/>
              <a:gd name="connsiteX2" fmla="*/ 917924 w 917924"/>
              <a:gd name="connsiteY2" fmla="*/ 152990 h 8053945"/>
              <a:gd name="connsiteX3" fmla="*/ 917924 w 917924"/>
              <a:gd name="connsiteY3" fmla="*/ 8053945 h 8053945"/>
              <a:gd name="connsiteX4" fmla="*/ 917924 w 917924"/>
              <a:gd name="connsiteY4" fmla="*/ 8053945 h 8053945"/>
              <a:gd name="connsiteX5" fmla="*/ 0 w 917924"/>
              <a:gd name="connsiteY5" fmla="*/ 8053945 h 8053945"/>
              <a:gd name="connsiteX6" fmla="*/ 0 w 917924"/>
              <a:gd name="connsiteY6" fmla="*/ 8053945 h 8053945"/>
              <a:gd name="connsiteX7" fmla="*/ 0 w 917924"/>
              <a:gd name="connsiteY7" fmla="*/ 152990 h 8053945"/>
              <a:gd name="connsiteX8" fmla="*/ 152990 w 917924"/>
              <a:gd name="connsiteY8" fmla="*/ 0 h 805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7924" h="8053945">
                <a:moveTo>
                  <a:pt x="917924" y="1342350"/>
                </a:moveTo>
                <a:lnTo>
                  <a:pt x="917924" y="6711595"/>
                </a:lnTo>
                <a:cubicBezTo>
                  <a:pt x="917924" y="7452951"/>
                  <a:pt x="910117" y="8053941"/>
                  <a:pt x="900487" y="8053941"/>
                </a:cubicBezTo>
                <a:lnTo>
                  <a:pt x="0" y="8053941"/>
                </a:lnTo>
                <a:lnTo>
                  <a:pt x="0" y="8053941"/>
                </a:lnTo>
                <a:lnTo>
                  <a:pt x="0" y="4"/>
                </a:lnTo>
                <a:lnTo>
                  <a:pt x="0" y="4"/>
                </a:lnTo>
                <a:lnTo>
                  <a:pt x="900487" y="4"/>
                </a:lnTo>
                <a:cubicBezTo>
                  <a:pt x="910117" y="4"/>
                  <a:pt x="917924" y="600994"/>
                  <a:pt x="917924" y="1342350"/>
                </a:cubicBezTo>
                <a:close/>
              </a:path>
            </a:pathLst>
          </a:custGeom>
        </p:spPr>
        <p:style>
          <a:lnRef idx="1">
            <a:schemeClr val="accent2">
              <a:shade val="50000"/>
              <a:hueOff val="306628"/>
              <a:satOff val="6256"/>
              <a:lumOff val="22005"/>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20905" tIns="55605" rIns="55604" bIns="55604" numCol="1" spcCol="1270" anchor="ctr" anchorCtr="0">
            <a:noAutofit/>
          </a:bodyPr>
          <a:lstStyle/>
          <a:p>
            <a:pPr marL="171450" lvl="1" indent="-171450" algn="l" defTabSz="755650" rtl="0">
              <a:lnSpc>
                <a:spcPct val="90000"/>
              </a:lnSpc>
              <a:spcBef>
                <a:spcPct val="0"/>
              </a:spcBef>
              <a:spcAft>
                <a:spcPct val="15000"/>
              </a:spcAft>
              <a:buChar char="•"/>
            </a:pPr>
            <a:r>
              <a:rPr lang="en-US" sz="1700" kern="1200">
                <a:latin typeface="Adobe Clean"/>
              </a:rPr>
              <a:t>The system is tested for acceptability</a:t>
            </a:r>
          </a:p>
          <a:p>
            <a:pPr marL="171450" lvl="1" indent="-171450" algn="l" defTabSz="755650" rtl="0">
              <a:lnSpc>
                <a:spcPct val="90000"/>
              </a:lnSpc>
              <a:spcBef>
                <a:spcPct val="0"/>
              </a:spcBef>
              <a:spcAft>
                <a:spcPct val="15000"/>
              </a:spcAft>
              <a:buChar char="•"/>
            </a:pPr>
            <a:r>
              <a:rPr lang="en-US" sz="1700" kern="1200">
                <a:latin typeface="Adobe Clean"/>
              </a:rPr>
              <a:t>Evaluates compliance with the business requirements and assesses whether it is acceptable for delivery</a:t>
            </a:r>
          </a:p>
        </p:txBody>
      </p:sp>
    </p:spTree>
    <p:extLst>
      <p:ext uri="{BB962C8B-B14F-4D97-AF65-F5344CB8AC3E}">
        <p14:creationId xmlns:p14="http://schemas.microsoft.com/office/powerpoint/2010/main" val="263595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animBg="1"/>
      <p:bldP spid="13"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10"/>
  <p:tag name="SECTOMILLISECCONVERTED" val="1"/>
  <p:tag name="MMPROD_UIDATA" val="&lt;database version=&quot;6.0&quot;&gt;&lt;object type=&quot;1&quot; unique_id=&quot;10001&quot;&gt;&lt;object type=&quot;8&quot; unique_id=&quot;717709&quot;&gt;&lt;/object&gt;&lt;object type=&quot;2&quot; unique_id=&quot;717710&quot;&gt;&lt;object type=&quot;3&quot; unique_id=&quot;717711&quot;&gt;&lt;property id=&quot;20148&quot; value=&quot;5&quot;/&gt;&lt;property id=&quot;20300&quot; value=&quot;Slide 1 - &amp;quot;Important Notes about the 16x9 Template&amp;quot;&quot;/&gt;&lt;property id=&quot;20307&quot; value=&quot;272&quot;/&gt;&lt;/object&gt;&lt;object type=&quot;3&quot; unique_id=&quot;717712&quot;&gt;&lt;property id=&quot;20148&quot; value=&quot;5&quot;/&gt;&lt;property id=&quot;20300&quot; value=&quot;Slide 2 - &amp;quot;Adobe Presentation&amp;quot;&quot;/&gt;&lt;property id=&quot;20307&quot; value=&quot;274&quot;/&gt;&lt;/object&gt;&lt;object type=&quot;3&quot; unique_id=&quot;717713&quot;&gt;&lt;property id=&quot;20148&quot; value=&quot;5&quot;/&gt;&lt;property id=&quot;20300&quot; value=&quot;Slide 3 - &amp;quot;Standard White Background Bullet Slide&amp;quot;&quot;/&gt;&lt;property id=&quot;20307&quot; value=&quot;271&quot;/&gt;&lt;/object&gt;&lt;object type=&quot;3&quot; unique_id=&quot;717714&quot;&gt;&lt;property id=&quot;20148&quot; value=&quot;5&quot;/&gt;&lt;property id=&quot;20300&quot; value=&quot;Slide 5 - &amp;quot;Properly Using Footers and Page Numbers in PowerPoint 2010&amp;quot;&quot;/&gt;&lt;property id=&quot;20307&quot; value=&quot;275&quot;/&gt;&lt;/object&gt;&lt;object type=&quot;3&quot; unique_id=&quot;717715&quot;&gt;&lt;property id=&quot;20148&quot; value=&quot;5&quot;/&gt;&lt;property id=&quot;20300&quot; value=&quot;Slide 6 - &amp;quot;Using Themes to Convert Old Presentations – PPT2010 on Windows&amp;quot;&quot;/&gt;&lt;property id=&quot;20307&quot; value=&quot;257&quot;/&gt;&lt;/object&gt;&lt;object type=&quot;3&quot; unique_id=&quot;717716&quot;&gt;&lt;property id=&quot;20148&quot; value=&quot;5&quot;/&gt;&lt;property id=&quot;20300&quot; value=&quot;Slide 7 - &amp;quot;Bar Chart&amp;quot;&quot;/&gt;&lt;property id=&quot;20307&quot; value=&quot;260&quot;/&gt;&lt;/object&gt;&lt;object type=&quot;3&quot; unique_id=&quot;717717&quot;&gt;&lt;property id=&quot;20148&quot; value=&quot;5&quot;/&gt;&lt;property id=&quot;20300&quot; value=&quot;Slide 8 - &amp;quot;Pie Chart&amp;quot;&quot;/&gt;&lt;property id=&quot;20307&quot; value=&quot;264&quot;/&gt;&lt;/object&gt;&lt;object type=&quot;3&quot; unique_id=&quot;717718&quot;&gt;&lt;property id=&quot;20148&quot; value=&quot;5&quot;/&gt;&lt;property id=&quot;20300&quot; value=&quot;Slide 9 - &amp;quot;White Content Area Layout&amp;quot;&quot;/&gt;&lt;property id=&quot;20307&quot; value=&quot;265&quot;/&gt;&lt;/object&gt;&lt;object type=&quot;3&quot; unique_id=&quot;717719&quot;&gt;&lt;property id=&quot;20148&quot; value=&quot;5&quot;/&gt;&lt;property id=&quot;20300&quot; value=&quot;Slide 10 - &amp;quot;Gray Content Area Layout&amp;quot;&quot;/&gt;&lt;property id=&quot;20307&quot; value=&quot;258&quot;/&gt;&lt;/object&gt;&lt;object type=&quot;3&quot; unique_id=&quot;717720&quot;&gt;&lt;property id=&quot;20148&quot; value=&quot;5&quot;/&gt;&lt;property id=&quot;20300&quot; value=&quot;Slide 11 - &amp;quot;Black Content Area Layout&amp;quot;&quot;/&gt;&lt;property id=&quot;20307&quot; value=&quot;259&quot;/&gt;&lt;/object&gt;&lt;object type=&quot;3&quot; unique_id=&quot;717721&quot;&gt;&lt;property id=&quot;20148&quot; value=&quot;5&quot;/&gt;&lt;property id=&quot;20300&quot; value=&quot;Slide 12 - &amp;quot;Color Palette&amp;quot;&quot;/&gt;&lt;property id=&quot;20307&quot; value=&quot;267&quot;/&gt;&lt;/object&gt;&lt;object type=&quot;3&quot; unique_id=&quot;717722&quot;&gt;&lt;property id=&quot;20148&quot; value=&quot;5&quot;/&gt;&lt;property id=&quot;20300&quot; value=&quot;Slide 13&quot;/&gt;&lt;property id=&quot;20307&quot; value=&quot;270&quot;/&gt;&lt;/object&gt;&lt;object type=&quot;3&quot; unique_id=&quot;717737&quot;&gt;&lt;property id=&quot;20148&quot; value=&quot;5&quot;/&gt;&lt;property id=&quot;20300&quot; value=&quot;Slide 4 - &amp;quot;How to save this template in your templates folder&amp;quot;&quot;/&gt;&lt;property id=&quot;20307&quot; value=&quot;276&quot;/&gt;&lt;/object&gt;&lt;object type=&quot;3&quot; unique_id=&quot;717777&quot;&gt;&lt;property id=&quot;20148&quot; value=&quot;5&quot;/&gt;&lt;property id=&quot;20300&quot; value=&quot;Slide 14&quot;/&gt;&lt;property id=&quot;20307&quot; value=&quot;277&quot;/&gt;&lt;/object&gt;&lt;/object&gt;&lt;/object&gt;&lt;/database&gt;"/>
</p:tagLst>
</file>

<file path=ppt/theme/theme1.xml><?xml version="1.0" encoding="utf-8"?>
<a:theme xmlns:a="http://schemas.openxmlformats.org/drawingml/2006/main" name="Adobe Master Widescreen 2014">
  <a:themeElements>
    <a:clrScheme name="Adobe 2009">
      <a:dk1>
        <a:srgbClr val="000000"/>
      </a:dk1>
      <a:lt1>
        <a:sysClr val="window" lastClr="FFFFFF"/>
      </a:lt1>
      <a:dk2>
        <a:srgbClr val="6B737B"/>
      </a:dk2>
      <a:lt2>
        <a:srgbClr val="DADDE0"/>
      </a:lt2>
      <a:accent1>
        <a:srgbClr val="C1D82F"/>
      </a:accent1>
      <a:accent2>
        <a:srgbClr val="00A4E4"/>
      </a:accent2>
      <a:accent3>
        <a:srgbClr val="8348B5"/>
      </a:accent3>
      <a:accent4>
        <a:srgbClr val="FBB034"/>
      </a:accent4>
      <a:accent5>
        <a:srgbClr val="FFDD00"/>
      </a:accent5>
      <a:accent6>
        <a:srgbClr val="FF0000"/>
      </a:accent6>
      <a:hlink>
        <a:srgbClr val="000000"/>
      </a:hlink>
      <a:folHlink>
        <a:srgbClr val="3F3F3F"/>
      </a:folHlink>
    </a:clrScheme>
    <a:fontScheme name="Adobe Clean 2009">
      <a:majorFont>
        <a:latin typeface="Adobe Clean"/>
        <a:ea typeface=""/>
        <a:cs typeface=""/>
      </a:majorFont>
      <a:minorFont>
        <a:latin typeface="Adobe Clean"/>
        <a:ea typeface=""/>
        <a:cs typeface=""/>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solidFill>
          <a:schemeClr val="bg1"/>
        </a:solidFill>
        <a:ln w="12700" cmpd="sng">
          <a:solidFill>
            <a:schemeClr val="tx1"/>
          </a:solidFill>
        </a:ln>
      </a:spPr>
      <a:bodyPr wrap="square" rtlCol="0">
        <a:spAutoFit/>
      </a:bodyPr>
      <a:lstStyle>
        <a:defPPr>
          <a:defRPr dirty="0"/>
        </a:defPPr>
      </a:lstStyle>
    </a:txDef>
  </a:objectDefaults>
  <a:extraClrSchemeLst/>
</a:theme>
</file>

<file path=ppt/theme/theme2.xml><?xml version="1.0" encoding="utf-8"?>
<a:theme xmlns:a="http://schemas.openxmlformats.org/drawingml/2006/main" name="7_Adobe Master Widescreen 2014">
  <a:themeElements>
    <a:clrScheme name="Adobe 2009">
      <a:dk1>
        <a:srgbClr val="000000"/>
      </a:dk1>
      <a:lt1>
        <a:sysClr val="window" lastClr="FFFFFF"/>
      </a:lt1>
      <a:dk2>
        <a:srgbClr val="6B737B"/>
      </a:dk2>
      <a:lt2>
        <a:srgbClr val="DADDE0"/>
      </a:lt2>
      <a:accent1>
        <a:srgbClr val="C1D82F"/>
      </a:accent1>
      <a:accent2>
        <a:srgbClr val="00A4E4"/>
      </a:accent2>
      <a:accent3>
        <a:srgbClr val="8348B5"/>
      </a:accent3>
      <a:accent4>
        <a:srgbClr val="FBB034"/>
      </a:accent4>
      <a:accent5>
        <a:srgbClr val="FFDD00"/>
      </a:accent5>
      <a:accent6>
        <a:srgbClr val="FF0000"/>
      </a:accent6>
      <a:hlink>
        <a:srgbClr val="000000"/>
      </a:hlink>
      <a:folHlink>
        <a:srgbClr val="3F3F3F"/>
      </a:folHlink>
    </a:clrScheme>
    <a:fontScheme name="AdobeClean">
      <a:majorFont>
        <a:latin typeface="Adobe Clean Light"/>
        <a:ea typeface=""/>
        <a:cs typeface=""/>
      </a:majorFont>
      <a:minorFont>
        <a:latin typeface="Adobe Clean"/>
        <a:ea typeface=""/>
        <a:cs typeface=""/>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Adobe Master Widescreen 2014">
  <a:themeElements>
    <a:clrScheme name="Adobe 2009">
      <a:dk1>
        <a:srgbClr val="000000"/>
      </a:dk1>
      <a:lt1>
        <a:sysClr val="window" lastClr="FFFFFF"/>
      </a:lt1>
      <a:dk2>
        <a:srgbClr val="6B737B"/>
      </a:dk2>
      <a:lt2>
        <a:srgbClr val="DADDE0"/>
      </a:lt2>
      <a:accent1>
        <a:srgbClr val="C1D82F"/>
      </a:accent1>
      <a:accent2>
        <a:srgbClr val="00A4E4"/>
      </a:accent2>
      <a:accent3>
        <a:srgbClr val="8348B5"/>
      </a:accent3>
      <a:accent4>
        <a:srgbClr val="FBB034"/>
      </a:accent4>
      <a:accent5>
        <a:srgbClr val="FFDD00"/>
      </a:accent5>
      <a:accent6>
        <a:srgbClr val="FF0000"/>
      </a:accent6>
      <a:hlink>
        <a:srgbClr val="000000"/>
      </a:hlink>
      <a:folHlink>
        <a:srgbClr val="3F3F3F"/>
      </a:folHlink>
    </a:clrScheme>
    <a:fontScheme name="Adobe Clean 2009">
      <a:majorFont>
        <a:latin typeface="Adobe Clean"/>
        <a:ea typeface=""/>
        <a:cs typeface=""/>
      </a:majorFont>
      <a:minorFont>
        <a:latin typeface="Adobe Clean"/>
        <a:ea typeface=""/>
        <a:cs typeface=""/>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3_Adobe Master Widescreen 2014">
  <a:themeElements>
    <a:clrScheme name="Adobe 2009">
      <a:dk1>
        <a:srgbClr val="000000"/>
      </a:dk1>
      <a:lt1>
        <a:sysClr val="window" lastClr="FFFFFF"/>
      </a:lt1>
      <a:dk2>
        <a:srgbClr val="6B737B"/>
      </a:dk2>
      <a:lt2>
        <a:srgbClr val="DADDE0"/>
      </a:lt2>
      <a:accent1>
        <a:srgbClr val="C1D82F"/>
      </a:accent1>
      <a:accent2>
        <a:srgbClr val="00A4E4"/>
      </a:accent2>
      <a:accent3>
        <a:srgbClr val="8348B5"/>
      </a:accent3>
      <a:accent4>
        <a:srgbClr val="FBB034"/>
      </a:accent4>
      <a:accent5>
        <a:srgbClr val="FFDD00"/>
      </a:accent5>
      <a:accent6>
        <a:srgbClr val="FF0000"/>
      </a:accent6>
      <a:hlink>
        <a:srgbClr val="000000"/>
      </a:hlink>
      <a:folHlink>
        <a:srgbClr val="3F3F3F"/>
      </a:folHlink>
    </a:clrScheme>
    <a:fontScheme name="Adobe Clean 2009">
      <a:majorFont>
        <a:latin typeface="Adobe Clean"/>
        <a:ea typeface=""/>
        <a:cs typeface=""/>
      </a:majorFont>
      <a:minorFont>
        <a:latin typeface="Adobe Clean"/>
        <a:ea typeface=""/>
        <a:cs typeface=""/>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Adobe Master 2020">
  <a:themeElements>
    <a:clrScheme name="Custom 1">
      <a:dk1>
        <a:srgbClr val="000000"/>
      </a:dk1>
      <a:lt1>
        <a:srgbClr val="FFFFFF"/>
      </a:lt1>
      <a:dk2>
        <a:srgbClr val="2C2C2C"/>
      </a:dk2>
      <a:lt2>
        <a:srgbClr val="F5F5F5"/>
      </a:lt2>
      <a:accent1>
        <a:srgbClr val="009C3B"/>
      </a:accent1>
      <a:accent2>
        <a:srgbClr val="2799F6"/>
      </a:accent2>
      <a:accent3>
        <a:srgbClr val="E63888"/>
      </a:accent3>
      <a:accent4>
        <a:srgbClr val="E9740A"/>
      </a:accent4>
      <a:accent5>
        <a:srgbClr val="FFCE2E"/>
      </a:accent5>
      <a:accent6>
        <a:srgbClr val="EB1000"/>
      </a:accent6>
      <a:hlink>
        <a:srgbClr val="5F5F5F"/>
      </a:hlink>
      <a:folHlink>
        <a:srgbClr val="919191"/>
      </a:folHlink>
    </a:clrScheme>
    <a:fontScheme name="Adobe 2020">
      <a:majorFont>
        <a:latin typeface="Adobe Clean ExtraBold"/>
        <a:ea typeface=""/>
        <a:cs typeface=""/>
      </a:majorFont>
      <a:minorFont>
        <a:latin typeface="Adobe Clean SemiLight"/>
        <a:ea typeface=""/>
        <a:cs typeface=""/>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lumMod val="75000"/>
          </a:schemeClr>
        </a:solidFill>
        <a:ln w="12700">
          <a:solidFill>
            <a:schemeClr val="bg1">
              <a:lumMod val="75000"/>
            </a:schemeClr>
          </a:solidFill>
        </a:ln>
      </a:spPr>
      <a:bodyPr lIns="45720" tIns="45720" rIns="45720" bIns="45720" rtlCol="0" anchor="ctr"/>
      <a:lstStyle>
        <a:defPPr algn="l">
          <a:spcBef>
            <a:spcPts val="1200"/>
          </a:spcBef>
          <a:defRPr sz="14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bg1">
              <a:lumMod val="75000"/>
            </a:schemeClr>
          </a:solidFill>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0EF36645-6D46-9649-8205-934F15D0256A}">
  <we:reference id="0f21ddb5-5c95-4be6-81cc-d95eba46e774" version="1.0.0.0" store="EXCatalog" storeType="EXCatalog"/>
  <we:alternateReferences>
    <we:reference id="WA104380902" version="1.0.0.0" store="en-US"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5BD4C147137514381D6C296EFC724EA" ma:contentTypeVersion="4" ma:contentTypeDescription="Create a new document." ma:contentTypeScope="" ma:versionID="b3d810d8133f2f90f70e740995544054">
  <xsd:schema xmlns:xsd="http://www.w3.org/2001/XMLSchema" xmlns:xs="http://www.w3.org/2001/XMLSchema" xmlns:p="http://schemas.microsoft.com/office/2006/metadata/properties" xmlns:ns2="1a88dcce-7ad8-4376-b00a-b5c00a72e2e2" targetNamespace="http://schemas.microsoft.com/office/2006/metadata/properties" ma:root="true" ma:fieldsID="1a85a12312d715ae2dcdb3ce915d5f9a" ns2:_="">
    <xsd:import namespace="1a88dcce-7ad8-4376-b00a-b5c00a72e2e2"/>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a88dcce-7ad8-4376-b00a-b5c00a72e2e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FDF6EF4-EC73-469D-8748-6F4EAA4EDB00}"/>
</file>

<file path=customXml/itemProps2.xml><?xml version="1.0" encoding="utf-8"?>
<ds:datastoreItem xmlns:ds="http://schemas.openxmlformats.org/officeDocument/2006/customXml" ds:itemID="{445D3705-4A28-48D8-B0D4-424E984B30F7}">
  <ds:schemaRefs>
    <ds:schemaRef ds:uri="http://schemas.microsoft.com/sharepoint/v3/contenttype/forms"/>
  </ds:schemaRefs>
</ds:datastoreItem>
</file>

<file path=customXml/itemProps3.xml><?xml version="1.0" encoding="utf-8"?>
<ds:datastoreItem xmlns:ds="http://schemas.openxmlformats.org/officeDocument/2006/customXml" ds:itemID="{DA21054D-F79C-4B4B-BE9A-E34BCFB74F52}">
  <ds:schemaRefs>
    <ds:schemaRef ds:uri="67c7b235-786d-43dd-af76-66d02fdb640c"/>
    <ds:schemaRef ds:uri="8c57ecc6-7c92-4132-a274-10e9d3c2303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Custom</PresentationFormat>
  <Slides>21</Slides>
  <Notes>0</Notes>
  <HiddenSlides>0</HiddenSlides>
  <ScaleCrop>false</ScaleCrop>
  <HeadingPairs>
    <vt:vector size="4" baseType="variant">
      <vt:variant>
        <vt:lpstr>Theme</vt:lpstr>
      </vt:variant>
      <vt:variant>
        <vt:i4>5</vt:i4>
      </vt:variant>
      <vt:variant>
        <vt:lpstr>Slide Titles</vt:lpstr>
      </vt:variant>
      <vt:variant>
        <vt:i4>21</vt:i4>
      </vt:variant>
    </vt:vector>
  </HeadingPairs>
  <TitlesOfParts>
    <vt:vector size="26" baseType="lpstr">
      <vt:lpstr>Adobe Master Widescreen 2014</vt:lpstr>
      <vt:lpstr>7_Adobe Master Widescreen 2014</vt:lpstr>
      <vt:lpstr>1_Adobe Master Widescreen 2014</vt:lpstr>
      <vt:lpstr>3_Adobe Master Widescreen 2014</vt:lpstr>
      <vt:lpstr>Adobe Master 2020</vt:lpstr>
      <vt:lpstr>Overview of software testing</vt:lpstr>
      <vt:lpstr>What is software testing and why is it important?</vt:lpstr>
      <vt:lpstr>Software testing principles</vt:lpstr>
      <vt:lpstr>Testing guidelines</vt:lpstr>
      <vt:lpstr>Software testing lifecycle (STLC)</vt:lpstr>
      <vt:lpstr>Verification vs Validation</vt:lpstr>
      <vt:lpstr>Types of software testing</vt:lpstr>
      <vt:lpstr>Software Testing Methods</vt:lpstr>
      <vt:lpstr>Levels of software testing</vt:lpstr>
      <vt:lpstr>Functional / Nonfunctional Testing</vt:lpstr>
      <vt:lpstr>Unit testing</vt:lpstr>
      <vt:lpstr>Unit testing</vt:lpstr>
      <vt:lpstr>Unit tests best practices</vt:lpstr>
      <vt:lpstr>Unit tests best practices</vt:lpstr>
      <vt:lpstr>Boundary testing</vt:lpstr>
      <vt:lpstr>Boundary testing - example</vt:lpstr>
      <vt:lpstr>Software testing myths </vt:lpstr>
      <vt:lpstr>PowerPoint Presentation</vt:lpstr>
      <vt:lpstr>Testing in the wild</vt:lpstr>
      <vt:lpstr>Software Engineering Lore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Important Notes about the 16x9 Template</dc:title>
  <dc:creator>Adobe Systems, Inc.</dc:creator>
  <cp:revision>1</cp:revision>
  <dcterms:created xsi:type="dcterms:W3CDTF">2009-08-20T18:55:32Z</dcterms:created>
  <dcterms:modified xsi:type="dcterms:W3CDTF">2024-03-15T12:15:36Z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0x01010055BD4C147137514381D6C296EFC724EA</vt:lpwstr>
  </property>
  <property fmtid="{D5CDD505-2E9C-101B-9397-08002B2CF9AE}" pid="3" name="MediaServiceImageTags">
    <vt:lpwstr/>
  </property>
</Properties>
</file>

<file path=docProps/thumbnail.jpeg>
</file>